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cms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359" r:id="rId3"/>
    <p:sldId id="392" r:id="rId4"/>
    <p:sldId id="333" r:id="rId5"/>
    <p:sldId id="381" r:id="rId6"/>
    <p:sldId id="382" r:id="rId7"/>
    <p:sldId id="263" r:id="rId8"/>
    <p:sldId id="262" r:id="rId9"/>
    <p:sldId id="360" r:id="rId10"/>
    <p:sldId id="332" r:id="rId11"/>
    <p:sldId id="341" r:id="rId12"/>
    <p:sldId id="336" r:id="rId13"/>
    <p:sldId id="335" r:id="rId14"/>
    <p:sldId id="343" r:id="rId15"/>
    <p:sldId id="344" r:id="rId16"/>
    <p:sldId id="337" r:id="rId17"/>
    <p:sldId id="338" r:id="rId18"/>
    <p:sldId id="383" r:id="rId19"/>
    <p:sldId id="328" r:id="rId20"/>
    <p:sldId id="345" r:id="rId21"/>
    <p:sldId id="267" r:id="rId22"/>
    <p:sldId id="362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7" r:id="rId42"/>
    <p:sldId id="384" r:id="rId43"/>
    <p:sldId id="363" r:id="rId44"/>
    <p:sldId id="385" r:id="rId45"/>
    <p:sldId id="386" r:id="rId46"/>
    <p:sldId id="388" r:id="rId47"/>
    <p:sldId id="389" r:id="rId48"/>
    <p:sldId id="390" r:id="rId49"/>
    <p:sldId id="391" r:id="rId50"/>
    <p:sldId id="315" r:id="rId51"/>
    <p:sldId id="318" r:id="rId52"/>
    <p:sldId id="269" r:id="rId53"/>
    <p:sldId id="321" r:id="rId54"/>
    <p:sldId id="317" r:id="rId55"/>
    <p:sldId id="322" r:id="rId56"/>
    <p:sldId id="319" r:id="rId57"/>
    <p:sldId id="323" r:id="rId58"/>
    <p:sldId id="308" r:id="rId59"/>
    <p:sldId id="309" r:id="rId60"/>
    <p:sldId id="310" r:id="rId61"/>
    <p:sldId id="364" r:id="rId62"/>
    <p:sldId id="367" r:id="rId63"/>
    <p:sldId id="366" r:id="rId64"/>
    <p:sldId id="365" r:id="rId65"/>
    <p:sldId id="327" r:id="rId6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8183" autoAdjust="0"/>
  </p:normalViewPr>
  <p:slideViewPr>
    <p:cSldViewPr>
      <p:cViewPr varScale="1">
        <p:scale>
          <a:sx n="83" d="100"/>
          <a:sy n="83" d="100"/>
        </p:scale>
        <p:origin x="84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19A7E-51C4-4F5C-8CBF-90E10184DB8B}" type="doc">
      <dgm:prSet loTypeId="urn:microsoft.com/office/officeart/2005/8/layout/venn1" loCatId="relationship" qsTypeId="urn:microsoft.com/office/officeart/2005/8/quickstyle/3d1" qsCatId="3D" csTypeId="urn:microsoft.com/office/officeart/2005/8/colors/colorful3" csCatId="colorful" phldr="1"/>
      <dgm:spPr/>
    </dgm:pt>
    <dgm:pt modelId="{6A645911-A9A5-4DE7-AB53-2FBD4358A78A}">
      <dgm:prSet phldrT="[Text]"/>
      <dgm:spPr/>
      <dgm:t>
        <a:bodyPr/>
        <a:lstStyle/>
        <a:p>
          <a:r>
            <a:rPr lang="en-US" dirty="0" smtClean="0"/>
            <a:t>Science</a:t>
          </a:r>
          <a:endParaRPr lang="mr-IN" dirty="0"/>
        </a:p>
      </dgm:t>
    </dgm:pt>
    <dgm:pt modelId="{27F9BD7D-1707-4B9B-B09E-B3E2EF4949F2}" type="parTrans" cxnId="{04B125AD-AEC1-44E3-9A6C-06A374B6B0C3}">
      <dgm:prSet/>
      <dgm:spPr/>
      <dgm:t>
        <a:bodyPr/>
        <a:lstStyle/>
        <a:p>
          <a:endParaRPr lang="mr-IN"/>
        </a:p>
      </dgm:t>
    </dgm:pt>
    <dgm:pt modelId="{F2EA20F6-45E2-41EA-ACF7-86871914708D}" type="sibTrans" cxnId="{04B125AD-AEC1-44E3-9A6C-06A374B6B0C3}">
      <dgm:prSet/>
      <dgm:spPr/>
      <dgm:t>
        <a:bodyPr/>
        <a:lstStyle/>
        <a:p>
          <a:endParaRPr lang="mr-IN"/>
        </a:p>
      </dgm:t>
    </dgm:pt>
    <dgm:pt modelId="{FBE59CCE-0ED7-4A9B-A111-46BB1DF94EC3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mr-IN" dirty="0"/>
        </a:p>
      </dgm:t>
    </dgm:pt>
    <dgm:pt modelId="{2BB34EB0-731E-49C6-BC27-C1AE1D7E3AE7}" type="parTrans" cxnId="{96392AB7-F926-43FF-A73E-4F20468207C8}">
      <dgm:prSet/>
      <dgm:spPr/>
      <dgm:t>
        <a:bodyPr/>
        <a:lstStyle/>
        <a:p>
          <a:endParaRPr lang="mr-IN"/>
        </a:p>
      </dgm:t>
    </dgm:pt>
    <dgm:pt modelId="{7930D3C6-F65A-499E-9839-5E603A3B709B}" type="sibTrans" cxnId="{96392AB7-F926-43FF-A73E-4F20468207C8}">
      <dgm:prSet/>
      <dgm:spPr/>
      <dgm:t>
        <a:bodyPr/>
        <a:lstStyle/>
        <a:p>
          <a:endParaRPr lang="mr-IN"/>
        </a:p>
      </dgm:t>
    </dgm:pt>
    <dgm:pt modelId="{43FAD75D-B7D6-4E41-86D1-BC6E5F4843E7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mr-IN" dirty="0"/>
        </a:p>
      </dgm:t>
    </dgm:pt>
    <dgm:pt modelId="{F775C4A1-47CE-4AD0-A144-3F58F4C3030E}" type="parTrans" cxnId="{FFCE3FD7-FA33-4CD8-A9F7-CA987A398420}">
      <dgm:prSet/>
      <dgm:spPr/>
      <dgm:t>
        <a:bodyPr/>
        <a:lstStyle/>
        <a:p>
          <a:endParaRPr lang="mr-IN"/>
        </a:p>
      </dgm:t>
    </dgm:pt>
    <dgm:pt modelId="{E09D764C-3AAE-4286-810C-3FE512472DF9}" type="sibTrans" cxnId="{FFCE3FD7-FA33-4CD8-A9F7-CA987A398420}">
      <dgm:prSet/>
      <dgm:spPr/>
      <dgm:t>
        <a:bodyPr/>
        <a:lstStyle/>
        <a:p>
          <a:endParaRPr lang="mr-IN"/>
        </a:p>
      </dgm:t>
    </dgm:pt>
    <dgm:pt modelId="{27613A28-4707-40B1-A1DF-B060DB421C81}" type="pres">
      <dgm:prSet presAssocID="{4FD19A7E-51C4-4F5C-8CBF-90E10184DB8B}" presName="compositeShape" presStyleCnt="0">
        <dgm:presLayoutVars>
          <dgm:chMax val="7"/>
          <dgm:dir/>
          <dgm:resizeHandles val="exact"/>
        </dgm:presLayoutVars>
      </dgm:prSet>
      <dgm:spPr/>
    </dgm:pt>
    <dgm:pt modelId="{28E8ACAB-FE1E-4553-A54D-BB990AF4CB70}" type="pres">
      <dgm:prSet presAssocID="{6A645911-A9A5-4DE7-AB53-2FBD4358A78A}" presName="circ1" presStyleLbl="vennNode1" presStyleIdx="0" presStyleCnt="3"/>
      <dgm:spPr/>
      <dgm:t>
        <a:bodyPr/>
        <a:lstStyle/>
        <a:p>
          <a:endParaRPr lang="mr-IN"/>
        </a:p>
      </dgm:t>
    </dgm:pt>
    <dgm:pt modelId="{7BE90DAC-85EB-459F-9A1C-C777BCC715A2}" type="pres">
      <dgm:prSet presAssocID="{6A645911-A9A5-4DE7-AB53-2FBD4358A7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0E8A8960-C603-4AD4-A322-F199B3942D18}" type="pres">
      <dgm:prSet presAssocID="{FBE59CCE-0ED7-4A9B-A111-46BB1DF94EC3}" presName="circ2" presStyleLbl="vennNode1" presStyleIdx="1" presStyleCnt="3"/>
      <dgm:spPr/>
      <dgm:t>
        <a:bodyPr/>
        <a:lstStyle/>
        <a:p>
          <a:endParaRPr lang="mr-IN"/>
        </a:p>
      </dgm:t>
    </dgm:pt>
    <dgm:pt modelId="{F53A1768-271E-4BF3-B578-D0554409F9F1}" type="pres">
      <dgm:prSet presAssocID="{FBE59CCE-0ED7-4A9B-A111-46BB1DF94E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886195E7-7B65-4AAA-9DE3-FE668650BB66}" type="pres">
      <dgm:prSet presAssocID="{43FAD75D-B7D6-4E41-86D1-BC6E5F4843E7}" presName="circ3" presStyleLbl="vennNode1" presStyleIdx="2" presStyleCnt="3"/>
      <dgm:spPr/>
      <dgm:t>
        <a:bodyPr/>
        <a:lstStyle/>
        <a:p>
          <a:endParaRPr lang="mr-IN"/>
        </a:p>
      </dgm:t>
    </dgm:pt>
    <dgm:pt modelId="{69BBDF01-6D62-4A49-A5D2-37397315A792}" type="pres">
      <dgm:prSet presAssocID="{43FAD75D-B7D6-4E41-86D1-BC6E5F4843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0E8EA7B4-74AD-424A-A528-58154C999942}" type="presOf" srcId="{FBE59CCE-0ED7-4A9B-A111-46BB1DF94EC3}" destId="{F53A1768-271E-4BF3-B578-D0554409F9F1}" srcOrd="1" destOrd="0" presId="urn:microsoft.com/office/officeart/2005/8/layout/venn1"/>
    <dgm:cxn modelId="{04B125AD-AEC1-44E3-9A6C-06A374B6B0C3}" srcId="{4FD19A7E-51C4-4F5C-8CBF-90E10184DB8B}" destId="{6A645911-A9A5-4DE7-AB53-2FBD4358A78A}" srcOrd="0" destOrd="0" parTransId="{27F9BD7D-1707-4B9B-B09E-B3E2EF4949F2}" sibTransId="{F2EA20F6-45E2-41EA-ACF7-86871914708D}"/>
    <dgm:cxn modelId="{89F2557F-C922-4BC7-B74D-50A95DEB906E}" type="presOf" srcId="{4FD19A7E-51C4-4F5C-8CBF-90E10184DB8B}" destId="{27613A28-4707-40B1-A1DF-B060DB421C81}" srcOrd="0" destOrd="0" presId="urn:microsoft.com/office/officeart/2005/8/layout/venn1"/>
    <dgm:cxn modelId="{EC39BF6E-0707-4F16-88C4-6BCA95117BA1}" type="presOf" srcId="{43FAD75D-B7D6-4E41-86D1-BC6E5F4843E7}" destId="{69BBDF01-6D62-4A49-A5D2-37397315A792}" srcOrd="1" destOrd="0" presId="urn:microsoft.com/office/officeart/2005/8/layout/venn1"/>
    <dgm:cxn modelId="{F09F2FE5-FB5E-4BB4-9DF0-1E4A41AF0C46}" type="presOf" srcId="{6A645911-A9A5-4DE7-AB53-2FBD4358A78A}" destId="{28E8ACAB-FE1E-4553-A54D-BB990AF4CB70}" srcOrd="0" destOrd="0" presId="urn:microsoft.com/office/officeart/2005/8/layout/venn1"/>
    <dgm:cxn modelId="{258A94E7-7117-42FD-B007-156282681E22}" type="presOf" srcId="{FBE59CCE-0ED7-4A9B-A111-46BB1DF94EC3}" destId="{0E8A8960-C603-4AD4-A322-F199B3942D18}" srcOrd="0" destOrd="0" presId="urn:microsoft.com/office/officeart/2005/8/layout/venn1"/>
    <dgm:cxn modelId="{96392AB7-F926-43FF-A73E-4F20468207C8}" srcId="{4FD19A7E-51C4-4F5C-8CBF-90E10184DB8B}" destId="{FBE59CCE-0ED7-4A9B-A111-46BB1DF94EC3}" srcOrd="1" destOrd="0" parTransId="{2BB34EB0-731E-49C6-BC27-C1AE1D7E3AE7}" sibTransId="{7930D3C6-F65A-499E-9839-5E603A3B709B}"/>
    <dgm:cxn modelId="{FFCE3FD7-FA33-4CD8-A9F7-CA987A398420}" srcId="{4FD19A7E-51C4-4F5C-8CBF-90E10184DB8B}" destId="{43FAD75D-B7D6-4E41-86D1-BC6E5F4843E7}" srcOrd="2" destOrd="0" parTransId="{F775C4A1-47CE-4AD0-A144-3F58F4C3030E}" sibTransId="{E09D764C-3AAE-4286-810C-3FE512472DF9}"/>
    <dgm:cxn modelId="{A00B3A35-4B25-4929-803A-F630C8CBAADB}" type="presOf" srcId="{6A645911-A9A5-4DE7-AB53-2FBD4358A78A}" destId="{7BE90DAC-85EB-459F-9A1C-C777BCC715A2}" srcOrd="1" destOrd="0" presId="urn:microsoft.com/office/officeart/2005/8/layout/venn1"/>
    <dgm:cxn modelId="{2A59538C-CBB4-492E-BF15-6A818C90A4AD}" type="presOf" srcId="{43FAD75D-B7D6-4E41-86D1-BC6E5F4843E7}" destId="{886195E7-7B65-4AAA-9DE3-FE668650BB66}" srcOrd="0" destOrd="0" presId="urn:microsoft.com/office/officeart/2005/8/layout/venn1"/>
    <dgm:cxn modelId="{CD4455BD-11A2-429F-857E-51DB8B36A463}" type="presParOf" srcId="{27613A28-4707-40B1-A1DF-B060DB421C81}" destId="{28E8ACAB-FE1E-4553-A54D-BB990AF4CB70}" srcOrd="0" destOrd="0" presId="urn:microsoft.com/office/officeart/2005/8/layout/venn1"/>
    <dgm:cxn modelId="{38999831-124B-41E5-8828-8D65E9B8D36D}" type="presParOf" srcId="{27613A28-4707-40B1-A1DF-B060DB421C81}" destId="{7BE90DAC-85EB-459F-9A1C-C777BCC715A2}" srcOrd="1" destOrd="0" presId="urn:microsoft.com/office/officeart/2005/8/layout/venn1"/>
    <dgm:cxn modelId="{DB90B487-9F33-4452-A493-89D32A00435E}" type="presParOf" srcId="{27613A28-4707-40B1-A1DF-B060DB421C81}" destId="{0E8A8960-C603-4AD4-A322-F199B3942D18}" srcOrd="2" destOrd="0" presId="urn:microsoft.com/office/officeart/2005/8/layout/venn1"/>
    <dgm:cxn modelId="{2A086D72-9A1C-4032-9E50-29B90FC82148}" type="presParOf" srcId="{27613A28-4707-40B1-A1DF-B060DB421C81}" destId="{F53A1768-271E-4BF3-B578-D0554409F9F1}" srcOrd="3" destOrd="0" presId="urn:microsoft.com/office/officeart/2005/8/layout/venn1"/>
    <dgm:cxn modelId="{8C61A5C1-560D-4828-9454-B8E9AB218116}" type="presParOf" srcId="{27613A28-4707-40B1-A1DF-B060DB421C81}" destId="{886195E7-7B65-4AAA-9DE3-FE668650BB66}" srcOrd="4" destOrd="0" presId="urn:microsoft.com/office/officeart/2005/8/layout/venn1"/>
    <dgm:cxn modelId="{922E6363-CDF6-40EF-A5F3-79BA10A730C1}" type="presParOf" srcId="{27613A28-4707-40B1-A1DF-B060DB421C81}" destId="{69BBDF01-6D62-4A49-A5D2-37397315A79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9AE47F-42FF-478B-8AD2-05D3E4EAEFE5}" type="doc">
      <dgm:prSet loTypeId="urn:microsoft.com/office/officeart/2005/8/layout/vList6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mr-IN"/>
        </a:p>
      </dgm:t>
    </dgm:pt>
    <dgm:pt modelId="{ED37203E-869E-4071-9FC4-CA4A0EBC96FA}">
      <dgm:prSet phldrT="[Text]"/>
      <dgm:spPr/>
      <dgm:t>
        <a:bodyPr/>
        <a:lstStyle/>
        <a:p>
          <a:r>
            <a:rPr lang="en-US" dirty="0" smtClean="0"/>
            <a:t>Academics / R&amp;D</a:t>
          </a:r>
          <a:endParaRPr lang="mr-IN" dirty="0"/>
        </a:p>
      </dgm:t>
    </dgm:pt>
    <dgm:pt modelId="{8F4D07B5-7D86-45EE-ACAA-CBDC12F4C28D}" type="parTrans" cxnId="{5D4C13A2-992E-48AA-9544-F07E8A374C9A}">
      <dgm:prSet/>
      <dgm:spPr/>
      <dgm:t>
        <a:bodyPr/>
        <a:lstStyle/>
        <a:p>
          <a:endParaRPr lang="mr-IN"/>
        </a:p>
      </dgm:t>
    </dgm:pt>
    <dgm:pt modelId="{AE4E19FD-19F5-426E-9730-B16CA329295A}" type="sibTrans" cxnId="{5D4C13A2-992E-48AA-9544-F07E8A374C9A}">
      <dgm:prSet/>
      <dgm:spPr/>
      <dgm:t>
        <a:bodyPr/>
        <a:lstStyle/>
        <a:p>
          <a:endParaRPr lang="mr-IN"/>
        </a:p>
      </dgm:t>
    </dgm:pt>
    <dgm:pt modelId="{55CE75C5-A6C4-4B2B-B6CA-0BBDFC9A23A3}">
      <dgm:prSet phldrT="[Text]"/>
      <dgm:spPr/>
      <dgm:t>
        <a:bodyPr/>
        <a:lstStyle/>
        <a:p>
          <a:r>
            <a:rPr lang="en-US" dirty="0" smtClean="0"/>
            <a:t>MTech /PhD / Fellow</a:t>
          </a:r>
          <a:endParaRPr lang="mr-IN" dirty="0"/>
        </a:p>
      </dgm:t>
    </dgm:pt>
    <dgm:pt modelId="{BB423881-B54B-4161-AC91-F01423C6C8B6}" type="parTrans" cxnId="{5380F12E-BF70-4EFD-B0DD-064ECB4D47EE}">
      <dgm:prSet/>
      <dgm:spPr/>
      <dgm:t>
        <a:bodyPr/>
        <a:lstStyle/>
        <a:p>
          <a:endParaRPr lang="mr-IN"/>
        </a:p>
      </dgm:t>
    </dgm:pt>
    <dgm:pt modelId="{107A667F-1D5F-4554-B270-503364F7D0C0}" type="sibTrans" cxnId="{5380F12E-BF70-4EFD-B0DD-064ECB4D47EE}">
      <dgm:prSet/>
      <dgm:spPr/>
      <dgm:t>
        <a:bodyPr/>
        <a:lstStyle/>
        <a:p>
          <a:endParaRPr lang="mr-IN"/>
        </a:p>
      </dgm:t>
    </dgm:pt>
    <dgm:pt modelId="{8062D15F-46BF-4A5E-B998-5C0E8F0EADF5}">
      <dgm:prSet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3B854BAA-016F-46FF-9F7E-0169EB7F3D27}" type="parTrans" cxnId="{B52F8F59-101E-4C95-BE86-F7AE45B7BB58}">
      <dgm:prSet/>
      <dgm:spPr/>
      <dgm:t>
        <a:bodyPr/>
        <a:lstStyle/>
        <a:p>
          <a:endParaRPr lang="mr-IN"/>
        </a:p>
      </dgm:t>
    </dgm:pt>
    <dgm:pt modelId="{88370F68-F346-4FC7-899A-B5FFDFF11170}" type="sibTrans" cxnId="{B52F8F59-101E-4C95-BE86-F7AE45B7BB58}">
      <dgm:prSet/>
      <dgm:spPr/>
      <dgm:t>
        <a:bodyPr/>
        <a:lstStyle/>
        <a:p>
          <a:endParaRPr lang="mr-IN"/>
        </a:p>
      </dgm:t>
    </dgm:pt>
    <dgm:pt modelId="{562C3D2D-A0C8-4F72-9D01-9A77BB841653}">
      <dgm:prSet/>
      <dgm:spPr/>
      <dgm:t>
        <a:bodyPr/>
        <a:lstStyle/>
        <a:p>
          <a:r>
            <a:rPr lang="en-US" dirty="0" smtClean="0"/>
            <a:t>Scientist: </a:t>
          </a:r>
          <a:r>
            <a:rPr lang="en-US" dirty="0" err="1" smtClean="0"/>
            <a:t>ISRO</a:t>
          </a:r>
          <a:r>
            <a:rPr lang="en-US" dirty="0" smtClean="0"/>
            <a:t>, </a:t>
          </a:r>
          <a:r>
            <a:rPr lang="en-US" dirty="0" err="1" smtClean="0"/>
            <a:t>BARC</a:t>
          </a:r>
          <a:r>
            <a:rPr lang="en-US" dirty="0" smtClean="0"/>
            <a:t>, </a:t>
          </a:r>
          <a:r>
            <a:rPr lang="en-US" dirty="0" err="1" smtClean="0"/>
            <a:t>DRDO</a:t>
          </a:r>
          <a:endParaRPr lang="en-US" dirty="0"/>
        </a:p>
      </dgm:t>
    </dgm:pt>
    <dgm:pt modelId="{616F5F41-A13C-4705-BABF-BD29650F51BF}" type="parTrans" cxnId="{7A6462C8-4B6E-4791-9334-F50376A6A6D1}">
      <dgm:prSet/>
      <dgm:spPr/>
      <dgm:t>
        <a:bodyPr/>
        <a:lstStyle/>
        <a:p>
          <a:endParaRPr lang="mr-IN"/>
        </a:p>
      </dgm:t>
    </dgm:pt>
    <dgm:pt modelId="{79861EFA-9120-4BBB-839A-5B6F39CA52F8}" type="sibTrans" cxnId="{7A6462C8-4B6E-4791-9334-F50376A6A6D1}">
      <dgm:prSet/>
      <dgm:spPr/>
      <dgm:t>
        <a:bodyPr/>
        <a:lstStyle/>
        <a:p>
          <a:endParaRPr lang="mr-IN"/>
        </a:p>
      </dgm:t>
    </dgm:pt>
    <dgm:pt modelId="{2CBB7FD3-45BB-4C46-8A65-7FEEC9BA3F7E}" type="pres">
      <dgm:prSet presAssocID="{539AE47F-42FF-478B-8AD2-05D3E4EAEF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r-IN"/>
        </a:p>
      </dgm:t>
    </dgm:pt>
    <dgm:pt modelId="{0B2E434C-5E54-4A0A-9DD7-CB4CA959EE8B}" type="pres">
      <dgm:prSet presAssocID="{ED37203E-869E-4071-9FC4-CA4A0EBC96FA}" presName="linNode" presStyleCnt="0"/>
      <dgm:spPr/>
    </dgm:pt>
    <dgm:pt modelId="{F8ACB76C-73A0-41BE-97FB-349B228F2405}" type="pres">
      <dgm:prSet presAssocID="{ED37203E-869E-4071-9FC4-CA4A0EBC96F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EB397F6F-F59D-4EF9-A1E8-2D7601B70C94}" type="pres">
      <dgm:prSet presAssocID="{ED37203E-869E-4071-9FC4-CA4A0EBC96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BAC394F0-A0F3-4B9D-9348-8ABD7363B7BB}" type="presOf" srcId="{539AE47F-42FF-478B-8AD2-05D3E4EAEFE5}" destId="{2CBB7FD3-45BB-4C46-8A65-7FEEC9BA3F7E}" srcOrd="0" destOrd="0" presId="urn:microsoft.com/office/officeart/2005/8/layout/vList6"/>
    <dgm:cxn modelId="{7A6462C8-4B6E-4791-9334-F50376A6A6D1}" srcId="{ED37203E-869E-4071-9FC4-CA4A0EBC96FA}" destId="{562C3D2D-A0C8-4F72-9D01-9A77BB841653}" srcOrd="2" destOrd="0" parTransId="{616F5F41-A13C-4705-BABF-BD29650F51BF}" sibTransId="{79861EFA-9120-4BBB-839A-5B6F39CA52F8}"/>
    <dgm:cxn modelId="{12F2FC6F-804B-45E8-A4FA-41315E7443AE}" type="presOf" srcId="{562C3D2D-A0C8-4F72-9D01-9A77BB841653}" destId="{EB397F6F-F59D-4EF9-A1E8-2D7601B70C94}" srcOrd="0" destOrd="2" presId="urn:microsoft.com/office/officeart/2005/8/layout/vList6"/>
    <dgm:cxn modelId="{E2D4E991-A0CE-43B0-B0EE-4744F53E399D}" type="presOf" srcId="{ED37203E-869E-4071-9FC4-CA4A0EBC96FA}" destId="{F8ACB76C-73A0-41BE-97FB-349B228F2405}" srcOrd="0" destOrd="0" presId="urn:microsoft.com/office/officeart/2005/8/layout/vList6"/>
    <dgm:cxn modelId="{10584D70-9B4F-4B6A-969E-AD37BE405994}" type="presOf" srcId="{8062D15F-46BF-4A5E-B998-5C0E8F0EADF5}" destId="{EB397F6F-F59D-4EF9-A1E8-2D7601B70C94}" srcOrd="0" destOrd="1" presId="urn:microsoft.com/office/officeart/2005/8/layout/vList6"/>
    <dgm:cxn modelId="{5380F12E-BF70-4EFD-B0DD-064ECB4D47EE}" srcId="{ED37203E-869E-4071-9FC4-CA4A0EBC96FA}" destId="{55CE75C5-A6C4-4B2B-B6CA-0BBDFC9A23A3}" srcOrd="0" destOrd="0" parTransId="{BB423881-B54B-4161-AC91-F01423C6C8B6}" sibTransId="{107A667F-1D5F-4554-B270-503364F7D0C0}"/>
    <dgm:cxn modelId="{B52F8F59-101E-4C95-BE86-F7AE45B7BB58}" srcId="{ED37203E-869E-4071-9FC4-CA4A0EBC96FA}" destId="{8062D15F-46BF-4A5E-B998-5C0E8F0EADF5}" srcOrd="1" destOrd="0" parTransId="{3B854BAA-016F-46FF-9F7E-0169EB7F3D27}" sibTransId="{88370F68-F346-4FC7-899A-B5FFDFF11170}"/>
    <dgm:cxn modelId="{24DC7429-14FE-4AAF-85E4-1E28B408992C}" type="presOf" srcId="{55CE75C5-A6C4-4B2B-B6CA-0BBDFC9A23A3}" destId="{EB397F6F-F59D-4EF9-A1E8-2D7601B70C94}" srcOrd="0" destOrd="0" presId="urn:microsoft.com/office/officeart/2005/8/layout/vList6"/>
    <dgm:cxn modelId="{5D4C13A2-992E-48AA-9544-F07E8A374C9A}" srcId="{539AE47F-42FF-478B-8AD2-05D3E4EAEFE5}" destId="{ED37203E-869E-4071-9FC4-CA4A0EBC96FA}" srcOrd="0" destOrd="0" parTransId="{8F4D07B5-7D86-45EE-ACAA-CBDC12F4C28D}" sibTransId="{AE4E19FD-19F5-426E-9730-B16CA329295A}"/>
    <dgm:cxn modelId="{B7B33B97-9021-42FD-80AF-F209E3B948BD}" type="presParOf" srcId="{2CBB7FD3-45BB-4C46-8A65-7FEEC9BA3F7E}" destId="{0B2E434C-5E54-4A0A-9DD7-CB4CA959EE8B}" srcOrd="0" destOrd="0" presId="urn:microsoft.com/office/officeart/2005/8/layout/vList6"/>
    <dgm:cxn modelId="{516CD47A-B288-488C-90EC-DB11DC42004A}" type="presParOf" srcId="{0B2E434C-5E54-4A0A-9DD7-CB4CA959EE8B}" destId="{F8ACB76C-73A0-41BE-97FB-349B228F2405}" srcOrd="0" destOrd="0" presId="urn:microsoft.com/office/officeart/2005/8/layout/vList6"/>
    <dgm:cxn modelId="{95E15BC7-0A17-45A2-8E3D-1DB9E00EC2BF}" type="presParOf" srcId="{0B2E434C-5E54-4A0A-9DD7-CB4CA959EE8B}" destId="{EB397F6F-F59D-4EF9-A1E8-2D7601B70C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9AE47F-42FF-478B-8AD2-05D3E4EAEFE5}" type="doc">
      <dgm:prSet loTypeId="urn:microsoft.com/office/officeart/2005/8/layout/v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mr-IN"/>
        </a:p>
      </dgm:t>
    </dgm:pt>
    <dgm:pt modelId="{ED37203E-869E-4071-9FC4-CA4A0EBC96FA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mr-IN" dirty="0"/>
        </a:p>
      </dgm:t>
    </dgm:pt>
    <dgm:pt modelId="{8F4D07B5-7D86-45EE-ACAA-CBDC12F4C28D}" type="parTrans" cxnId="{5D4C13A2-992E-48AA-9544-F07E8A374C9A}">
      <dgm:prSet/>
      <dgm:spPr/>
      <dgm:t>
        <a:bodyPr/>
        <a:lstStyle/>
        <a:p>
          <a:endParaRPr lang="mr-IN"/>
        </a:p>
      </dgm:t>
    </dgm:pt>
    <dgm:pt modelId="{AE4E19FD-19F5-426E-9730-B16CA329295A}" type="sibTrans" cxnId="{5D4C13A2-992E-48AA-9544-F07E8A374C9A}">
      <dgm:prSet/>
      <dgm:spPr/>
      <dgm:t>
        <a:bodyPr/>
        <a:lstStyle/>
        <a:p>
          <a:endParaRPr lang="mr-IN"/>
        </a:p>
      </dgm:t>
    </dgm:pt>
    <dgm:pt modelId="{B3AB13C4-16AC-43DA-BE7C-BC16FB0C4BEE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mr-IN" dirty="0"/>
        </a:p>
      </dgm:t>
    </dgm:pt>
    <dgm:pt modelId="{4790EC29-14A7-46D7-934E-BD7055242979}" type="parTrans" cxnId="{DEE405EB-A6B9-4E23-A118-7718B828F7B4}">
      <dgm:prSet/>
      <dgm:spPr/>
      <dgm:t>
        <a:bodyPr/>
        <a:lstStyle/>
        <a:p>
          <a:endParaRPr lang="mr-IN"/>
        </a:p>
      </dgm:t>
    </dgm:pt>
    <dgm:pt modelId="{175C0230-514D-462F-9BB6-20B31DEA737F}" type="sibTrans" cxnId="{DEE405EB-A6B9-4E23-A118-7718B828F7B4}">
      <dgm:prSet/>
      <dgm:spPr/>
      <dgm:t>
        <a:bodyPr/>
        <a:lstStyle/>
        <a:p>
          <a:endParaRPr lang="mr-IN"/>
        </a:p>
      </dgm:t>
    </dgm:pt>
    <dgm:pt modelId="{D188E2BF-114C-4765-9C6C-C7D5D5E36FF3}">
      <dgm:prSet phldrT="[Text]"/>
      <dgm:spPr/>
      <dgm:t>
        <a:bodyPr/>
        <a:lstStyle/>
        <a:p>
          <a:r>
            <a:rPr lang="en-US" dirty="0" smtClean="0"/>
            <a:t>Finance</a:t>
          </a:r>
          <a:endParaRPr lang="mr-IN" dirty="0"/>
        </a:p>
      </dgm:t>
    </dgm:pt>
    <dgm:pt modelId="{F2288E1E-AFE3-4EBE-BA50-7FB118AE3969}" type="parTrans" cxnId="{56BCA00E-5E22-43C5-9E4B-ADB66AEA8FA6}">
      <dgm:prSet/>
      <dgm:spPr/>
      <dgm:t>
        <a:bodyPr/>
        <a:lstStyle/>
        <a:p>
          <a:endParaRPr lang="mr-IN"/>
        </a:p>
      </dgm:t>
    </dgm:pt>
    <dgm:pt modelId="{92667BF2-AB10-4575-9A83-E2ABC78D2554}" type="sibTrans" cxnId="{56BCA00E-5E22-43C5-9E4B-ADB66AEA8FA6}">
      <dgm:prSet/>
      <dgm:spPr/>
      <dgm:t>
        <a:bodyPr/>
        <a:lstStyle/>
        <a:p>
          <a:endParaRPr lang="mr-IN"/>
        </a:p>
      </dgm:t>
    </dgm:pt>
    <dgm:pt modelId="{694FB304-30ED-4914-BB70-EB293F9DC462}">
      <dgm:prSet phldrT="[Text]"/>
      <dgm:spPr/>
      <dgm:t>
        <a:bodyPr/>
        <a:lstStyle/>
        <a:p>
          <a:r>
            <a:rPr lang="en-US" dirty="0" smtClean="0"/>
            <a:t>Human Resource Management</a:t>
          </a:r>
          <a:endParaRPr lang="mr-IN" dirty="0"/>
        </a:p>
      </dgm:t>
    </dgm:pt>
    <dgm:pt modelId="{90173961-C897-4E90-B6B8-475E38E17FBC}" type="parTrans" cxnId="{E352B94A-6229-4C4F-A155-9F1B18F05AAA}">
      <dgm:prSet/>
      <dgm:spPr/>
      <dgm:t>
        <a:bodyPr/>
        <a:lstStyle/>
        <a:p>
          <a:endParaRPr lang="mr-IN"/>
        </a:p>
      </dgm:t>
    </dgm:pt>
    <dgm:pt modelId="{57DD390D-80E1-466F-88AF-7FF736B4F748}" type="sibTrans" cxnId="{E352B94A-6229-4C4F-A155-9F1B18F05AAA}">
      <dgm:prSet/>
      <dgm:spPr/>
      <dgm:t>
        <a:bodyPr/>
        <a:lstStyle/>
        <a:p>
          <a:endParaRPr lang="mr-IN"/>
        </a:p>
      </dgm:t>
    </dgm:pt>
    <dgm:pt modelId="{FA352750-6758-4AB2-A603-D13AD6A338C3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mr-IN" dirty="0"/>
        </a:p>
      </dgm:t>
    </dgm:pt>
    <dgm:pt modelId="{42D72A08-786F-49E1-9E3D-B5C490EE3E91}" type="parTrans" cxnId="{1D3EB518-C08B-4A52-8C17-04E6797D36B1}">
      <dgm:prSet/>
      <dgm:spPr/>
      <dgm:t>
        <a:bodyPr/>
        <a:lstStyle/>
        <a:p>
          <a:endParaRPr lang="mr-IN"/>
        </a:p>
      </dgm:t>
    </dgm:pt>
    <dgm:pt modelId="{1136AC6B-7BA2-461A-8898-7EAE32198924}" type="sibTrans" cxnId="{1D3EB518-C08B-4A52-8C17-04E6797D36B1}">
      <dgm:prSet/>
      <dgm:spPr/>
      <dgm:t>
        <a:bodyPr/>
        <a:lstStyle/>
        <a:p>
          <a:endParaRPr lang="mr-IN"/>
        </a:p>
      </dgm:t>
    </dgm:pt>
    <dgm:pt modelId="{528FA74B-8780-4E8E-8097-3CB2C57F89C5}">
      <dgm:prSet phldrT="[Text]"/>
      <dgm:spPr/>
      <dgm:t>
        <a:bodyPr/>
        <a:lstStyle/>
        <a:p>
          <a:r>
            <a:rPr lang="en-US" dirty="0" smtClean="0"/>
            <a:t>Engineering (NICMAR)</a:t>
          </a:r>
          <a:endParaRPr lang="mr-IN" dirty="0"/>
        </a:p>
      </dgm:t>
    </dgm:pt>
    <dgm:pt modelId="{14AEC874-1E47-42E8-8BC9-88C2737C3808}" type="parTrans" cxnId="{5B15E14B-6327-477B-BC29-46FD717E196E}">
      <dgm:prSet/>
      <dgm:spPr/>
      <dgm:t>
        <a:bodyPr/>
        <a:lstStyle/>
        <a:p>
          <a:endParaRPr lang="mr-IN"/>
        </a:p>
      </dgm:t>
    </dgm:pt>
    <dgm:pt modelId="{C9C6C544-6963-4F72-ACD2-E8C8DAC39EAB}" type="sibTrans" cxnId="{5B15E14B-6327-477B-BC29-46FD717E196E}">
      <dgm:prSet/>
      <dgm:spPr/>
      <dgm:t>
        <a:bodyPr/>
        <a:lstStyle/>
        <a:p>
          <a:endParaRPr lang="mr-IN"/>
        </a:p>
      </dgm:t>
    </dgm:pt>
    <dgm:pt modelId="{2CBB7FD3-45BB-4C46-8A65-7FEEC9BA3F7E}" type="pres">
      <dgm:prSet presAssocID="{539AE47F-42FF-478B-8AD2-05D3E4EAEF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r-IN"/>
        </a:p>
      </dgm:t>
    </dgm:pt>
    <dgm:pt modelId="{0B2E434C-5E54-4A0A-9DD7-CB4CA959EE8B}" type="pres">
      <dgm:prSet presAssocID="{ED37203E-869E-4071-9FC4-CA4A0EBC96FA}" presName="linNode" presStyleCnt="0"/>
      <dgm:spPr/>
    </dgm:pt>
    <dgm:pt modelId="{F8ACB76C-73A0-41BE-97FB-349B228F2405}" type="pres">
      <dgm:prSet presAssocID="{ED37203E-869E-4071-9FC4-CA4A0EBC96F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EB397F6F-F59D-4EF9-A1E8-2D7601B70C94}" type="pres">
      <dgm:prSet presAssocID="{ED37203E-869E-4071-9FC4-CA4A0EBC96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1D3EB518-C08B-4A52-8C17-04E6797D36B1}" srcId="{ED37203E-869E-4071-9FC4-CA4A0EBC96FA}" destId="{FA352750-6758-4AB2-A603-D13AD6A338C3}" srcOrd="3" destOrd="0" parTransId="{42D72A08-786F-49E1-9E3D-B5C490EE3E91}" sibTransId="{1136AC6B-7BA2-461A-8898-7EAE32198924}"/>
    <dgm:cxn modelId="{1FC8972A-56E1-4BE8-A6B7-491E127876BA}" type="presOf" srcId="{D188E2BF-114C-4765-9C6C-C7D5D5E36FF3}" destId="{EB397F6F-F59D-4EF9-A1E8-2D7601B70C94}" srcOrd="0" destOrd="1" presId="urn:microsoft.com/office/officeart/2005/8/layout/vList6"/>
    <dgm:cxn modelId="{56BCA00E-5E22-43C5-9E4B-ADB66AEA8FA6}" srcId="{ED37203E-869E-4071-9FC4-CA4A0EBC96FA}" destId="{D188E2BF-114C-4765-9C6C-C7D5D5E36FF3}" srcOrd="1" destOrd="0" parTransId="{F2288E1E-AFE3-4EBE-BA50-7FB118AE3969}" sibTransId="{92667BF2-AB10-4575-9A83-E2ABC78D2554}"/>
    <dgm:cxn modelId="{FCD9E281-25CA-48A0-A819-3B15642968B7}" type="presOf" srcId="{FA352750-6758-4AB2-A603-D13AD6A338C3}" destId="{EB397F6F-F59D-4EF9-A1E8-2D7601B70C94}" srcOrd="0" destOrd="3" presId="urn:microsoft.com/office/officeart/2005/8/layout/vList6"/>
    <dgm:cxn modelId="{864879FF-7261-4DE4-B280-F5AF242DBBCA}" type="presOf" srcId="{694FB304-30ED-4914-BB70-EB293F9DC462}" destId="{EB397F6F-F59D-4EF9-A1E8-2D7601B70C94}" srcOrd="0" destOrd="2" presId="urn:microsoft.com/office/officeart/2005/8/layout/vList6"/>
    <dgm:cxn modelId="{9BF788B2-D05A-4C71-AEC8-9A7A2725498B}" type="presOf" srcId="{528FA74B-8780-4E8E-8097-3CB2C57F89C5}" destId="{EB397F6F-F59D-4EF9-A1E8-2D7601B70C94}" srcOrd="0" destOrd="4" presId="urn:microsoft.com/office/officeart/2005/8/layout/vList6"/>
    <dgm:cxn modelId="{A1F8552A-B24A-4B4B-8588-931AE9E434DF}" type="presOf" srcId="{539AE47F-42FF-478B-8AD2-05D3E4EAEFE5}" destId="{2CBB7FD3-45BB-4C46-8A65-7FEEC9BA3F7E}" srcOrd="0" destOrd="0" presId="urn:microsoft.com/office/officeart/2005/8/layout/vList6"/>
    <dgm:cxn modelId="{5B15E14B-6327-477B-BC29-46FD717E196E}" srcId="{ED37203E-869E-4071-9FC4-CA4A0EBC96FA}" destId="{528FA74B-8780-4E8E-8097-3CB2C57F89C5}" srcOrd="4" destOrd="0" parTransId="{14AEC874-1E47-42E8-8BC9-88C2737C3808}" sibTransId="{C9C6C544-6963-4F72-ACD2-E8C8DAC39EAB}"/>
    <dgm:cxn modelId="{1CAE1916-8F15-4FDC-9918-B393A40184DB}" type="presOf" srcId="{ED37203E-869E-4071-9FC4-CA4A0EBC96FA}" destId="{F8ACB76C-73A0-41BE-97FB-349B228F2405}" srcOrd="0" destOrd="0" presId="urn:microsoft.com/office/officeart/2005/8/layout/vList6"/>
    <dgm:cxn modelId="{775FF868-E5F7-456C-A2D1-8F7FEEB45ECF}" type="presOf" srcId="{B3AB13C4-16AC-43DA-BE7C-BC16FB0C4BEE}" destId="{EB397F6F-F59D-4EF9-A1E8-2D7601B70C94}" srcOrd="0" destOrd="0" presId="urn:microsoft.com/office/officeart/2005/8/layout/vList6"/>
    <dgm:cxn modelId="{DEE405EB-A6B9-4E23-A118-7718B828F7B4}" srcId="{ED37203E-869E-4071-9FC4-CA4A0EBC96FA}" destId="{B3AB13C4-16AC-43DA-BE7C-BC16FB0C4BEE}" srcOrd="0" destOrd="0" parTransId="{4790EC29-14A7-46D7-934E-BD7055242979}" sibTransId="{175C0230-514D-462F-9BB6-20B31DEA737F}"/>
    <dgm:cxn modelId="{E352B94A-6229-4C4F-A155-9F1B18F05AAA}" srcId="{ED37203E-869E-4071-9FC4-CA4A0EBC96FA}" destId="{694FB304-30ED-4914-BB70-EB293F9DC462}" srcOrd="2" destOrd="0" parTransId="{90173961-C897-4E90-B6B8-475E38E17FBC}" sibTransId="{57DD390D-80E1-466F-88AF-7FF736B4F748}"/>
    <dgm:cxn modelId="{5D4C13A2-992E-48AA-9544-F07E8A374C9A}" srcId="{539AE47F-42FF-478B-8AD2-05D3E4EAEFE5}" destId="{ED37203E-869E-4071-9FC4-CA4A0EBC96FA}" srcOrd="0" destOrd="0" parTransId="{8F4D07B5-7D86-45EE-ACAA-CBDC12F4C28D}" sibTransId="{AE4E19FD-19F5-426E-9730-B16CA329295A}"/>
    <dgm:cxn modelId="{D18EE3E8-8259-4236-A7B5-C0F963008795}" type="presParOf" srcId="{2CBB7FD3-45BB-4C46-8A65-7FEEC9BA3F7E}" destId="{0B2E434C-5E54-4A0A-9DD7-CB4CA959EE8B}" srcOrd="0" destOrd="0" presId="urn:microsoft.com/office/officeart/2005/8/layout/vList6"/>
    <dgm:cxn modelId="{2294AD39-CF2F-4757-8117-AD0B950E58D5}" type="presParOf" srcId="{0B2E434C-5E54-4A0A-9DD7-CB4CA959EE8B}" destId="{F8ACB76C-73A0-41BE-97FB-349B228F2405}" srcOrd="0" destOrd="0" presId="urn:microsoft.com/office/officeart/2005/8/layout/vList6"/>
    <dgm:cxn modelId="{4F6A7279-24B6-410E-B71A-FB1F830120C6}" type="presParOf" srcId="{0B2E434C-5E54-4A0A-9DD7-CB4CA959EE8B}" destId="{EB397F6F-F59D-4EF9-A1E8-2D7601B70C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9AE47F-42FF-478B-8AD2-05D3E4EAEFE5}" type="doc">
      <dgm:prSet loTypeId="urn:microsoft.com/office/officeart/2005/8/layout/v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mr-IN"/>
        </a:p>
      </dgm:t>
    </dgm:pt>
    <dgm:pt modelId="{ED37203E-869E-4071-9FC4-CA4A0EBC96FA}">
      <dgm:prSet phldrT="[Text]"/>
      <dgm:spPr/>
      <dgm:t>
        <a:bodyPr/>
        <a:lstStyle/>
        <a:p>
          <a:r>
            <a:rPr lang="en-US" dirty="0" smtClean="0"/>
            <a:t>Civil Engineering</a:t>
          </a:r>
          <a:endParaRPr lang="mr-IN" dirty="0"/>
        </a:p>
      </dgm:t>
    </dgm:pt>
    <dgm:pt modelId="{8F4D07B5-7D86-45EE-ACAA-CBDC12F4C28D}" type="parTrans" cxnId="{5D4C13A2-992E-48AA-9544-F07E8A374C9A}">
      <dgm:prSet/>
      <dgm:spPr/>
      <dgm:t>
        <a:bodyPr/>
        <a:lstStyle/>
        <a:p>
          <a:endParaRPr lang="mr-IN"/>
        </a:p>
      </dgm:t>
    </dgm:pt>
    <dgm:pt modelId="{AE4E19FD-19F5-426E-9730-B16CA329295A}" type="sibTrans" cxnId="{5D4C13A2-992E-48AA-9544-F07E8A374C9A}">
      <dgm:prSet/>
      <dgm:spPr/>
      <dgm:t>
        <a:bodyPr/>
        <a:lstStyle/>
        <a:p>
          <a:endParaRPr lang="mr-IN"/>
        </a:p>
      </dgm:t>
    </dgm:pt>
    <dgm:pt modelId="{B3AB13C4-16AC-43DA-BE7C-BC16FB0C4BEE}">
      <dgm:prSet phldrT="[Text]"/>
      <dgm:spPr/>
      <dgm:t>
        <a:bodyPr/>
        <a:lstStyle/>
        <a:p>
          <a:r>
            <a:rPr lang="en-US" smtClean="0"/>
            <a:t>1. Private Sector</a:t>
          </a:r>
          <a:endParaRPr lang="mr-IN" dirty="0"/>
        </a:p>
      </dgm:t>
    </dgm:pt>
    <dgm:pt modelId="{4790EC29-14A7-46D7-934E-BD7055242979}" type="parTrans" cxnId="{DEE405EB-A6B9-4E23-A118-7718B828F7B4}">
      <dgm:prSet/>
      <dgm:spPr/>
      <dgm:t>
        <a:bodyPr/>
        <a:lstStyle/>
        <a:p>
          <a:endParaRPr lang="mr-IN"/>
        </a:p>
      </dgm:t>
    </dgm:pt>
    <dgm:pt modelId="{175C0230-514D-462F-9BB6-20B31DEA737F}" type="sibTrans" cxnId="{DEE405EB-A6B9-4E23-A118-7718B828F7B4}">
      <dgm:prSet/>
      <dgm:spPr/>
      <dgm:t>
        <a:bodyPr/>
        <a:lstStyle/>
        <a:p>
          <a:endParaRPr lang="mr-IN"/>
        </a:p>
      </dgm:t>
    </dgm:pt>
    <dgm:pt modelId="{0EB4027F-FD74-4CD3-ABD7-4EA39A5FAFA0}">
      <dgm:prSet/>
      <dgm:spPr/>
      <dgm:t>
        <a:bodyPr/>
        <a:lstStyle/>
        <a:p>
          <a:r>
            <a:rPr lang="en-US" smtClean="0"/>
            <a:t>2. Public sector</a:t>
          </a:r>
          <a:endParaRPr lang="en-US" dirty="0"/>
        </a:p>
      </dgm:t>
    </dgm:pt>
    <dgm:pt modelId="{D8F14C90-7F39-44A6-9593-F6DDDD522912}" type="parTrans" cxnId="{4A133EE8-59BA-47F5-B796-78DDC23413F5}">
      <dgm:prSet/>
      <dgm:spPr/>
      <dgm:t>
        <a:bodyPr/>
        <a:lstStyle/>
        <a:p>
          <a:endParaRPr lang="mr-IN"/>
        </a:p>
      </dgm:t>
    </dgm:pt>
    <dgm:pt modelId="{12988FEB-1AF1-4329-96BD-B1C1A9E62EDF}" type="sibTrans" cxnId="{4A133EE8-59BA-47F5-B796-78DDC23413F5}">
      <dgm:prSet/>
      <dgm:spPr/>
      <dgm:t>
        <a:bodyPr/>
        <a:lstStyle/>
        <a:p>
          <a:endParaRPr lang="mr-IN"/>
        </a:p>
      </dgm:t>
    </dgm:pt>
    <dgm:pt modelId="{2574AD16-3FAC-4AE2-AEDE-AD4BAAC1B237}">
      <dgm:prSet/>
      <dgm:spPr/>
      <dgm:t>
        <a:bodyPr/>
        <a:lstStyle/>
        <a:p>
          <a:r>
            <a:rPr lang="en-US" smtClean="0"/>
            <a:t>3. Government Sector</a:t>
          </a:r>
          <a:endParaRPr lang="en-US" dirty="0"/>
        </a:p>
      </dgm:t>
    </dgm:pt>
    <dgm:pt modelId="{789ACC1D-2574-41AE-AAAE-52E917A524A2}" type="parTrans" cxnId="{C2ED6DBC-88EE-4BC5-84D3-6608807561A5}">
      <dgm:prSet/>
      <dgm:spPr/>
      <dgm:t>
        <a:bodyPr/>
        <a:lstStyle/>
        <a:p>
          <a:endParaRPr lang="mr-IN"/>
        </a:p>
      </dgm:t>
    </dgm:pt>
    <dgm:pt modelId="{258A3129-470C-43E8-94AC-5166F960EFF4}" type="sibTrans" cxnId="{C2ED6DBC-88EE-4BC5-84D3-6608807561A5}">
      <dgm:prSet/>
      <dgm:spPr/>
      <dgm:t>
        <a:bodyPr/>
        <a:lstStyle/>
        <a:p>
          <a:endParaRPr lang="mr-IN"/>
        </a:p>
      </dgm:t>
    </dgm:pt>
    <dgm:pt modelId="{98110CE5-D413-43A5-A383-AB172F9649A0}">
      <dgm:prSet/>
      <dgm:spPr/>
      <dgm:t>
        <a:bodyPr/>
        <a:lstStyle/>
        <a:p>
          <a:r>
            <a:rPr lang="en-US" smtClean="0"/>
            <a:t>3.1 Non-Engineering</a:t>
          </a:r>
          <a:endParaRPr lang="en-US" dirty="0"/>
        </a:p>
      </dgm:t>
    </dgm:pt>
    <dgm:pt modelId="{CA8817B8-6F58-494D-8186-F1C3216ED783}" type="parTrans" cxnId="{E46D56B3-B2C1-4A23-A8E9-105014300DA2}">
      <dgm:prSet/>
      <dgm:spPr/>
      <dgm:t>
        <a:bodyPr/>
        <a:lstStyle/>
        <a:p>
          <a:endParaRPr lang="mr-IN"/>
        </a:p>
      </dgm:t>
    </dgm:pt>
    <dgm:pt modelId="{7E5BABC4-736E-4909-B6EF-DBF262C92D34}" type="sibTrans" cxnId="{E46D56B3-B2C1-4A23-A8E9-105014300DA2}">
      <dgm:prSet/>
      <dgm:spPr/>
      <dgm:t>
        <a:bodyPr/>
        <a:lstStyle/>
        <a:p>
          <a:endParaRPr lang="mr-IN"/>
        </a:p>
      </dgm:t>
    </dgm:pt>
    <dgm:pt modelId="{52BF6D6C-74D6-46A0-9F03-E073AE22F1FA}">
      <dgm:prSet/>
      <dgm:spPr/>
      <dgm:t>
        <a:bodyPr/>
        <a:lstStyle/>
        <a:p>
          <a:r>
            <a:rPr lang="en-US" dirty="0" smtClean="0"/>
            <a:t>3.2 Engineering</a:t>
          </a:r>
          <a:endParaRPr lang="en-US" dirty="0"/>
        </a:p>
      </dgm:t>
    </dgm:pt>
    <dgm:pt modelId="{2F0AA513-D7ED-4C5B-95C0-4BAA028F3003}" type="parTrans" cxnId="{69772B03-B04C-46C0-8645-7AA45F2D50B6}">
      <dgm:prSet/>
      <dgm:spPr/>
      <dgm:t>
        <a:bodyPr/>
        <a:lstStyle/>
        <a:p>
          <a:endParaRPr lang="mr-IN"/>
        </a:p>
      </dgm:t>
    </dgm:pt>
    <dgm:pt modelId="{F2FAE3D2-B041-4CD0-9B78-96A12E3B85B3}" type="sibTrans" cxnId="{69772B03-B04C-46C0-8645-7AA45F2D50B6}">
      <dgm:prSet/>
      <dgm:spPr/>
      <dgm:t>
        <a:bodyPr/>
        <a:lstStyle/>
        <a:p>
          <a:endParaRPr lang="mr-IN"/>
        </a:p>
      </dgm:t>
    </dgm:pt>
    <dgm:pt modelId="{2CBB7FD3-45BB-4C46-8A65-7FEEC9BA3F7E}" type="pres">
      <dgm:prSet presAssocID="{539AE47F-42FF-478B-8AD2-05D3E4EAEF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r-IN"/>
        </a:p>
      </dgm:t>
    </dgm:pt>
    <dgm:pt modelId="{0B2E434C-5E54-4A0A-9DD7-CB4CA959EE8B}" type="pres">
      <dgm:prSet presAssocID="{ED37203E-869E-4071-9FC4-CA4A0EBC96FA}" presName="linNode" presStyleCnt="0"/>
      <dgm:spPr/>
    </dgm:pt>
    <dgm:pt modelId="{F8ACB76C-73A0-41BE-97FB-349B228F2405}" type="pres">
      <dgm:prSet presAssocID="{ED37203E-869E-4071-9FC4-CA4A0EBC96F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EB397F6F-F59D-4EF9-A1E8-2D7601B70C94}" type="pres">
      <dgm:prSet presAssocID="{ED37203E-869E-4071-9FC4-CA4A0EBC96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34EA8EE9-E140-4A29-B357-29ADE5CA7037}" type="presOf" srcId="{0EB4027F-FD74-4CD3-ABD7-4EA39A5FAFA0}" destId="{EB397F6F-F59D-4EF9-A1E8-2D7601B70C94}" srcOrd="0" destOrd="1" presId="urn:microsoft.com/office/officeart/2005/8/layout/vList6"/>
    <dgm:cxn modelId="{F7D71FE7-785E-4971-9E78-BCC28233DA17}" type="presOf" srcId="{B3AB13C4-16AC-43DA-BE7C-BC16FB0C4BEE}" destId="{EB397F6F-F59D-4EF9-A1E8-2D7601B70C94}" srcOrd="0" destOrd="0" presId="urn:microsoft.com/office/officeart/2005/8/layout/vList6"/>
    <dgm:cxn modelId="{C16687FC-AA9C-4FA6-9E8B-35EC54CD2DAD}" type="presOf" srcId="{539AE47F-42FF-478B-8AD2-05D3E4EAEFE5}" destId="{2CBB7FD3-45BB-4C46-8A65-7FEEC9BA3F7E}" srcOrd="0" destOrd="0" presId="urn:microsoft.com/office/officeart/2005/8/layout/vList6"/>
    <dgm:cxn modelId="{B737C518-4BA1-484D-AB28-055769BAA1A6}" type="presOf" srcId="{52BF6D6C-74D6-46A0-9F03-E073AE22F1FA}" destId="{EB397F6F-F59D-4EF9-A1E8-2D7601B70C94}" srcOrd="0" destOrd="4" presId="urn:microsoft.com/office/officeart/2005/8/layout/vList6"/>
    <dgm:cxn modelId="{E46D56B3-B2C1-4A23-A8E9-105014300DA2}" srcId="{2574AD16-3FAC-4AE2-AEDE-AD4BAAC1B237}" destId="{98110CE5-D413-43A5-A383-AB172F9649A0}" srcOrd="0" destOrd="0" parTransId="{CA8817B8-6F58-494D-8186-F1C3216ED783}" sibTransId="{7E5BABC4-736E-4909-B6EF-DBF262C92D34}"/>
    <dgm:cxn modelId="{5663A4B6-CF9E-49B6-A0E1-CEE91B747FBF}" type="presOf" srcId="{ED37203E-869E-4071-9FC4-CA4A0EBC96FA}" destId="{F8ACB76C-73A0-41BE-97FB-349B228F2405}" srcOrd="0" destOrd="0" presId="urn:microsoft.com/office/officeart/2005/8/layout/vList6"/>
    <dgm:cxn modelId="{69772B03-B04C-46C0-8645-7AA45F2D50B6}" srcId="{2574AD16-3FAC-4AE2-AEDE-AD4BAAC1B237}" destId="{52BF6D6C-74D6-46A0-9F03-E073AE22F1FA}" srcOrd="1" destOrd="0" parTransId="{2F0AA513-D7ED-4C5B-95C0-4BAA028F3003}" sibTransId="{F2FAE3D2-B041-4CD0-9B78-96A12E3B85B3}"/>
    <dgm:cxn modelId="{642656A9-6402-497F-8CDC-29615CA55029}" type="presOf" srcId="{2574AD16-3FAC-4AE2-AEDE-AD4BAAC1B237}" destId="{EB397F6F-F59D-4EF9-A1E8-2D7601B70C94}" srcOrd="0" destOrd="2" presId="urn:microsoft.com/office/officeart/2005/8/layout/vList6"/>
    <dgm:cxn modelId="{4A133EE8-59BA-47F5-B796-78DDC23413F5}" srcId="{ED37203E-869E-4071-9FC4-CA4A0EBC96FA}" destId="{0EB4027F-FD74-4CD3-ABD7-4EA39A5FAFA0}" srcOrd="1" destOrd="0" parTransId="{D8F14C90-7F39-44A6-9593-F6DDDD522912}" sibTransId="{12988FEB-1AF1-4329-96BD-B1C1A9E62EDF}"/>
    <dgm:cxn modelId="{41389EC8-8EB2-4B5F-A443-4054428B7D4C}" type="presOf" srcId="{98110CE5-D413-43A5-A383-AB172F9649A0}" destId="{EB397F6F-F59D-4EF9-A1E8-2D7601B70C94}" srcOrd="0" destOrd="3" presId="urn:microsoft.com/office/officeart/2005/8/layout/vList6"/>
    <dgm:cxn modelId="{C2ED6DBC-88EE-4BC5-84D3-6608807561A5}" srcId="{ED37203E-869E-4071-9FC4-CA4A0EBC96FA}" destId="{2574AD16-3FAC-4AE2-AEDE-AD4BAAC1B237}" srcOrd="2" destOrd="0" parTransId="{789ACC1D-2574-41AE-AAAE-52E917A524A2}" sibTransId="{258A3129-470C-43E8-94AC-5166F960EFF4}"/>
    <dgm:cxn modelId="{DEE405EB-A6B9-4E23-A118-7718B828F7B4}" srcId="{ED37203E-869E-4071-9FC4-CA4A0EBC96FA}" destId="{B3AB13C4-16AC-43DA-BE7C-BC16FB0C4BEE}" srcOrd="0" destOrd="0" parTransId="{4790EC29-14A7-46D7-934E-BD7055242979}" sibTransId="{175C0230-514D-462F-9BB6-20B31DEA737F}"/>
    <dgm:cxn modelId="{5D4C13A2-992E-48AA-9544-F07E8A374C9A}" srcId="{539AE47F-42FF-478B-8AD2-05D3E4EAEFE5}" destId="{ED37203E-869E-4071-9FC4-CA4A0EBC96FA}" srcOrd="0" destOrd="0" parTransId="{8F4D07B5-7D86-45EE-ACAA-CBDC12F4C28D}" sibTransId="{AE4E19FD-19F5-426E-9730-B16CA329295A}"/>
    <dgm:cxn modelId="{F0A236BC-5E4F-4ACB-9D12-9F06A3BF03CD}" type="presParOf" srcId="{2CBB7FD3-45BB-4C46-8A65-7FEEC9BA3F7E}" destId="{0B2E434C-5E54-4A0A-9DD7-CB4CA959EE8B}" srcOrd="0" destOrd="0" presId="urn:microsoft.com/office/officeart/2005/8/layout/vList6"/>
    <dgm:cxn modelId="{00C87AAA-9D93-4BE0-A9D5-DCEE807E9FA4}" type="presParOf" srcId="{0B2E434C-5E54-4A0A-9DD7-CB4CA959EE8B}" destId="{F8ACB76C-73A0-41BE-97FB-349B228F2405}" srcOrd="0" destOrd="0" presId="urn:microsoft.com/office/officeart/2005/8/layout/vList6"/>
    <dgm:cxn modelId="{EA08C31F-B3F6-4106-A84D-F241F32DFB3E}" type="presParOf" srcId="{0B2E434C-5E54-4A0A-9DD7-CB4CA959EE8B}" destId="{EB397F6F-F59D-4EF9-A1E8-2D7601B70C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787134-D4A5-490F-872A-91CAD7563287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6B9DB3-4141-437E-A189-BBB1972A8C7B}">
      <dgm:prSet phldrT="[Text]"/>
      <dgm:spPr/>
      <dgm:t>
        <a:bodyPr/>
        <a:lstStyle/>
        <a:p>
          <a:r>
            <a:rPr lang="en-US" dirty="0" smtClean="0"/>
            <a:t>Private Sector</a:t>
          </a:r>
          <a:endParaRPr lang="en-US" dirty="0"/>
        </a:p>
      </dgm:t>
    </dgm:pt>
    <dgm:pt modelId="{24BFEA8C-D261-44E6-97B5-E2FB99815AF9}" type="parTrans" cxnId="{2969C4A3-9E67-4EE1-BAEC-C21F44463DEA}">
      <dgm:prSet/>
      <dgm:spPr/>
      <dgm:t>
        <a:bodyPr/>
        <a:lstStyle/>
        <a:p>
          <a:endParaRPr lang="en-US"/>
        </a:p>
      </dgm:t>
    </dgm:pt>
    <dgm:pt modelId="{D5EDB59E-8A9F-41F1-A42E-3ECD2C9EAE30}" type="sibTrans" cxnId="{2969C4A3-9E67-4EE1-BAEC-C21F44463DEA}">
      <dgm:prSet/>
      <dgm:spPr/>
      <dgm:t>
        <a:bodyPr/>
        <a:lstStyle/>
        <a:p>
          <a:endParaRPr lang="en-US"/>
        </a:p>
      </dgm:t>
    </dgm:pt>
    <dgm:pt modelId="{A6895777-2025-4B82-B0C5-FD6F0B62B363}">
      <dgm:prSet phldrT="[Text]"/>
      <dgm:spPr/>
      <dgm:t>
        <a:bodyPr/>
        <a:lstStyle/>
        <a:p>
          <a:r>
            <a:rPr lang="en-US" dirty="0" smtClean="0"/>
            <a:t>Real Estate, Building design and construction</a:t>
          </a:r>
          <a:endParaRPr lang="en-US" dirty="0"/>
        </a:p>
      </dgm:t>
    </dgm:pt>
    <dgm:pt modelId="{881D1C6E-B2E7-44C5-99F7-33136BBFF058}" type="parTrans" cxnId="{C37D19E0-09A7-4E4D-8C26-D13B4F42AD21}">
      <dgm:prSet/>
      <dgm:spPr/>
      <dgm:t>
        <a:bodyPr/>
        <a:lstStyle/>
        <a:p>
          <a:endParaRPr lang="en-US"/>
        </a:p>
      </dgm:t>
    </dgm:pt>
    <dgm:pt modelId="{3CAC5A1A-073A-4CB7-B960-9405A5CDF712}" type="sibTrans" cxnId="{C37D19E0-09A7-4E4D-8C26-D13B4F42AD21}">
      <dgm:prSet/>
      <dgm:spPr/>
      <dgm:t>
        <a:bodyPr/>
        <a:lstStyle/>
        <a:p>
          <a:endParaRPr lang="en-US"/>
        </a:p>
      </dgm:t>
    </dgm:pt>
    <dgm:pt modelId="{50BF6C63-48D7-4ACE-A975-76A2862E00C1}">
      <dgm:prSet phldrT="[Text]"/>
      <dgm:spPr/>
      <dgm:t>
        <a:bodyPr/>
        <a:lstStyle/>
        <a:p>
          <a:r>
            <a:rPr lang="en-US" dirty="0" smtClean="0"/>
            <a:t>Infrastructure- Highways, Airports, SEZ, Oil Companies</a:t>
          </a:r>
          <a:endParaRPr lang="en-US" dirty="0"/>
        </a:p>
      </dgm:t>
    </dgm:pt>
    <dgm:pt modelId="{72A438D8-3841-4F64-BE18-3D26E86FAD82}" type="parTrans" cxnId="{BCD254B5-472E-4E7C-B280-E9FCE99AC48B}">
      <dgm:prSet/>
      <dgm:spPr/>
      <dgm:t>
        <a:bodyPr/>
        <a:lstStyle/>
        <a:p>
          <a:endParaRPr lang="en-US"/>
        </a:p>
      </dgm:t>
    </dgm:pt>
    <dgm:pt modelId="{727F9A0E-4733-473A-84AF-AB645BEA221E}" type="sibTrans" cxnId="{BCD254B5-472E-4E7C-B280-E9FCE99AC48B}">
      <dgm:prSet/>
      <dgm:spPr/>
      <dgm:t>
        <a:bodyPr/>
        <a:lstStyle/>
        <a:p>
          <a:endParaRPr lang="en-US"/>
        </a:p>
      </dgm:t>
    </dgm:pt>
    <dgm:pt modelId="{3D6101D0-7960-4C65-97AE-25549B1E44B8}">
      <dgm:prSet phldrT="[Text]"/>
      <dgm:spPr/>
      <dgm:t>
        <a:bodyPr/>
        <a:lstStyle/>
        <a:p>
          <a:r>
            <a:rPr lang="en-US" dirty="0" smtClean="0"/>
            <a:t>Water Resource- Dams and hydraulic structures</a:t>
          </a:r>
          <a:endParaRPr lang="en-US" dirty="0"/>
        </a:p>
      </dgm:t>
    </dgm:pt>
    <dgm:pt modelId="{88A2C580-92D0-46F4-BC44-A3DBE88F5F18}" type="parTrans" cxnId="{CE00BF61-6070-4D40-8CBB-2DDE4DA2C250}">
      <dgm:prSet/>
      <dgm:spPr/>
      <dgm:t>
        <a:bodyPr/>
        <a:lstStyle/>
        <a:p>
          <a:endParaRPr lang="en-US"/>
        </a:p>
      </dgm:t>
    </dgm:pt>
    <dgm:pt modelId="{D4119348-0F4A-433B-8275-A742E364B01A}" type="sibTrans" cxnId="{CE00BF61-6070-4D40-8CBB-2DDE4DA2C250}">
      <dgm:prSet/>
      <dgm:spPr/>
      <dgm:t>
        <a:bodyPr/>
        <a:lstStyle/>
        <a:p>
          <a:endParaRPr lang="en-US"/>
        </a:p>
      </dgm:t>
    </dgm:pt>
    <dgm:pt modelId="{A5C13303-9B7B-4FE1-BD14-C30E3FC88EAD}">
      <dgm:prSet phldrT="[Text]"/>
      <dgm:spPr/>
      <dgm:t>
        <a:bodyPr/>
        <a:lstStyle/>
        <a:p>
          <a:r>
            <a:rPr lang="en-US" dirty="0" smtClean="0"/>
            <a:t>Construction planning and management, Quantity Survey</a:t>
          </a:r>
          <a:endParaRPr lang="en-US" dirty="0"/>
        </a:p>
      </dgm:t>
    </dgm:pt>
    <dgm:pt modelId="{5D325875-9A06-49AB-A74C-0F7EDE2754C4}" type="parTrans" cxnId="{FEA141E3-B200-43D7-80B1-0AB5BD0260E8}">
      <dgm:prSet/>
      <dgm:spPr/>
      <dgm:t>
        <a:bodyPr/>
        <a:lstStyle/>
        <a:p>
          <a:endParaRPr lang="en-US"/>
        </a:p>
      </dgm:t>
    </dgm:pt>
    <dgm:pt modelId="{CBCC77FD-3D2B-40E2-83B6-8D29E10C4C2C}" type="sibTrans" cxnId="{FEA141E3-B200-43D7-80B1-0AB5BD0260E8}">
      <dgm:prSet/>
      <dgm:spPr/>
      <dgm:t>
        <a:bodyPr/>
        <a:lstStyle/>
        <a:p>
          <a:endParaRPr lang="en-US"/>
        </a:p>
      </dgm:t>
    </dgm:pt>
    <dgm:pt modelId="{49F1F968-7173-4106-9563-0A16D85A2F91}" type="pres">
      <dgm:prSet presAssocID="{65787134-D4A5-490F-872A-91CAD756328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70DDD-28D5-429F-B402-18216E51543A}" type="pres">
      <dgm:prSet presAssocID="{65787134-D4A5-490F-872A-91CAD7563287}" presName="matrix" presStyleCnt="0"/>
      <dgm:spPr/>
      <dgm:t>
        <a:bodyPr/>
        <a:lstStyle/>
        <a:p>
          <a:endParaRPr lang="en-IN"/>
        </a:p>
      </dgm:t>
    </dgm:pt>
    <dgm:pt modelId="{AB2F55F6-8D64-4DDD-8333-CB4C22E98BA4}" type="pres">
      <dgm:prSet presAssocID="{65787134-D4A5-490F-872A-91CAD7563287}" presName="tile1" presStyleLbl="node1" presStyleIdx="0" presStyleCnt="4"/>
      <dgm:spPr/>
      <dgm:t>
        <a:bodyPr/>
        <a:lstStyle/>
        <a:p>
          <a:endParaRPr lang="en-US"/>
        </a:p>
      </dgm:t>
    </dgm:pt>
    <dgm:pt modelId="{62F942AC-C937-42F2-91A0-B24E9A68837F}" type="pres">
      <dgm:prSet presAssocID="{65787134-D4A5-490F-872A-91CAD756328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297A-D915-416F-B8EE-27C582499823}" type="pres">
      <dgm:prSet presAssocID="{65787134-D4A5-490F-872A-91CAD7563287}" presName="tile2" presStyleLbl="node1" presStyleIdx="1" presStyleCnt="4"/>
      <dgm:spPr/>
      <dgm:t>
        <a:bodyPr/>
        <a:lstStyle/>
        <a:p>
          <a:endParaRPr lang="en-US"/>
        </a:p>
      </dgm:t>
    </dgm:pt>
    <dgm:pt modelId="{41FDBFC1-B94A-4897-98A0-C0FDF3673DD0}" type="pres">
      <dgm:prSet presAssocID="{65787134-D4A5-490F-872A-91CAD756328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A8F94-8556-42CD-81C3-EAD66D746A4D}" type="pres">
      <dgm:prSet presAssocID="{65787134-D4A5-490F-872A-91CAD7563287}" presName="tile3" presStyleLbl="node1" presStyleIdx="2" presStyleCnt="4"/>
      <dgm:spPr/>
      <dgm:t>
        <a:bodyPr/>
        <a:lstStyle/>
        <a:p>
          <a:endParaRPr lang="en-US"/>
        </a:p>
      </dgm:t>
    </dgm:pt>
    <dgm:pt modelId="{B677520D-A86B-4319-AB2F-71F68206BC63}" type="pres">
      <dgm:prSet presAssocID="{65787134-D4A5-490F-872A-91CAD756328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1A561-4FD4-43B2-A0BE-3E0FFB653EFA}" type="pres">
      <dgm:prSet presAssocID="{65787134-D4A5-490F-872A-91CAD7563287}" presName="tile4" presStyleLbl="node1" presStyleIdx="3" presStyleCnt="4"/>
      <dgm:spPr/>
      <dgm:t>
        <a:bodyPr/>
        <a:lstStyle/>
        <a:p>
          <a:endParaRPr lang="en-US"/>
        </a:p>
      </dgm:t>
    </dgm:pt>
    <dgm:pt modelId="{8911C4B5-7DBC-4CA8-A54E-662F5A7D9357}" type="pres">
      <dgm:prSet presAssocID="{65787134-D4A5-490F-872A-91CAD756328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1F623-3F93-47AE-9632-077113BEEC85}" type="pres">
      <dgm:prSet presAssocID="{65787134-D4A5-490F-872A-91CAD756328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0D22F-2041-44CB-895A-1D652B52F769}" type="presOf" srcId="{A5C13303-9B7B-4FE1-BD14-C30E3FC88EAD}" destId="{8911C4B5-7DBC-4CA8-A54E-662F5A7D9357}" srcOrd="1" destOrd="0" presId="urn:microsoft.com/office/officeart/2005/8/layout/matrix1"/>
    <dgm:cxn modelId="{CE00BF61-6070-4D40-8CBB-2DDE4DA2C250}" srcId="{CD6B9DB3-4141-437E-A189-BBB1972A8C7B}" destId="{3D6101D0-7960-4C65-97AE-25549B1E44B8}" srcOrd="2" destOrd="0" parTransId="{88A2C580-92D0-46F4-BC44-A3DBE88F5F18}" sibTransId="{D4119348-0F4A-433B-8275-A742E364B01A}"/>
    <dgm:cxn modelId="{A804BECD-FD22-41C5-AC0D-AA6B76E0B701}" type="presOf" srcId="{50BF6C63-48D7-4ACE-A975-76A2862E00C1}" destId="{4481297A-D915-416F-B8EE-27C582499823}" srcOrd="0" destOrd="0" presId="urn:microsoft.com/office/officeart/2005/8/layout/matrix1"/>
    <dgm:cxn modelId="{47CD65FF-2ED7-4898-A53A-7387FA643ED0}" type="presOf" srcId="{50BF6C63-48D7-4ACE-A975-76A2862E00C1}" destId="{41FDBFC1-B94A-4897-98A0-C0FDF3673DD0}" srcOrd="1" destOrd="0" presId="urn:microsoft.com/office/officeart/2005/8/layout/matrix1"/>
    <dgm:cxn modelId="{AC2320BC-ED92-4806-8767-EE3D2C9AFD60}" type="presOf" srcId="{65787134-D4A5-490F-872A-91CAD7563287}" destId="{49F1F968-7173-4106-9563-0A16D85A2F91}" srcOrd="0" destOrd="0" presId="urn:microsoft.com/office/officeart/2005/8/layout/matrix1"/>
    <dgm:cxn modelId="{28E63B5B-7A1E-4F2E-9C70-CCF2124E0503}" type="presOf" srcId="{A6895777-2025-4B82-B0C5-FD6F0B62B363}" destId="{62F942AC-C937-42F2-91A0-B24E9A68837F}" srcOrd="1" destOrd="0" presId="urn:microsoft.com/office/officeart/2005/8/layout/matrix1"/>
    <dgm:cxn modelId="{A3A83644-8C19-4A28-A6A8-D2C1980D5116}" type="presOf" srcId="{A5C13303-9B7B-4FE1-BD14-C30E3FC88EAD}" destId="{AE01A561-4FD4-43B2-A0BE-3E0FFB653EFA}" srcOrd="0" destOrd="0" presId="urn:microsoft.com/office/officeart/2005/8/layout/matrix1"/>
    <dgm:cxn modelId="{C37D19E0-09A7-4E4D-8C26-D13B4F42AD21}" srcId="{CD6B9DB3-4141-437E-A189-BBB1972A8C7B}" destId="{A6895777-2025-4B82-B0C5-FD6F0B62B363}" srcOrd="0" destOrd="0" parTransId="{881D1C6E-B2E7-44C5-99F7-33136BBFF058}" sibTransId="{3CAC5A1A-073A-4CB7-B960-9405A5CDF712}"/>
    <dgm:cxn modelId="{5CBD0CC4-84BC-4757-BA41-923E10944B79}" type="presOf" srcId="{A6895777-2025-4B82-B0C5-FD6F0B62B363}" destId="{AB2F55F6-8D64-4DDD-8333-CB4C22E98BA4}" srcOrd="0" destOrd="0" presId="urn:microsoft.com/office/officeart/2005/8/layout/matrix1"/>
    <dgm:cxn modelId="{40DA463B-09AE-43E5-93AD-E3429AFB4CC4}" type="presOf" srcId="{3D6101D0-7960-4C65-97AE-25549B1E44B8}" destId="{B677520D-A86B-4319-AB2F-71F68206BC63}" srcOrd="1" destOrd="0" presId="urn:microsoft.com/office/officeart/2005/8/layout/matrix1"/>
    <dgm:cxn modelId="{CAE84F0A-0810-475B-85E4-EBFD31C4B7FE}" type="presOf" srcId="{3D6101D0-7960-4C65-97AE-25549B1E44B8}" destId="{80EA8F94-8556-42CD-81C3-EAD66D746A4D}" srcOrd="0" destOrd="0" presId="urn:microsoft.com/office/officeart/2005/8/layout/matrix1"/>
    <dgm:cxn modelId="{95757683-9D6A-4ED7-A00C-48D1D76E3776}" type="presOf" srcId="{CD6B9DB3-4141-437E-A189-BBB1972A8C7B}" destId="{7721F623-3F93-47AE-9632-077113BEEC85}" srcOrd="0" destOrd="0" presId="urn:microsoft.com/office/officeart/2005/8/layout/matrix1"/>
    <dgm:cxn modelId="{2969C4A3-9E67-4EE1-BAEC-C21F44463DEA}" srcId="{65787134-D4A5-490F-872A-91CAD7563287}" destId="{CD6B9DB3-4141-437E-A189-BBB1972A8C7B}" srcOrd="0" destOrd="0" parTransId="{24BFEA8C-D261-44E6-97B5-E2FB99815AF9}" sibTransId="{D5EDB59E-8A9F-41F1-A42E-3ECD2C9EAE30}"/>
    <dgm:cxn modelId="{BCD254B5-472E-4E7C-B280-E9FCE99AC48B}" srcId="{CD6B9DB3-4141-437E-A189-BBB1972A8C7B}" destId="{50BF6C63-48D7-4ACE-A975-76A2862E00C1}" srcOrd="1" destOrd="0" parTransId="{72A438D8-3841-4F64-BE18-3D26E86FAD82}" sibTransId="{727F9A0E-4733-473A-84AF-AB645BEA221E}"/>
    <dgm:cxn modelId="{FEA141E3-B200-43D7-80B1-0AB5BD0260E8}" srcId="{CD6B9DB3-4141-437E-A189-BBB1972A8C7B}" destId="{A5C13303-9B7B-4FE1-BD14-C30E3FC88EAD}" srcOrd="3" destOrd="0" parTransId="{5D325875-9A06-49AB-A74C-0F7EDE2754C4}" sibTransId="{CBCC77FD-3D2B-40E2-83B6-8D29E10C4C2C}"/>
    <dgm:cxn modelId="{B4BC736E-15C9-49A1-B568-D27B41B8409F}" type="presParOf" srcId="{49F1F968-7173-4106-9563-0A16D85A2F91}" destId="{2F170DDD-28D5-429F-B402-18216E51543A}" srcOrd="0" destOrd="0" presId="urn:microsoft.com/office/officeart/2005/8/layout/matrix1"/>
    <dgm:cxn modelId="{F15B57B5-1E3D-40F8-A357-DB6EFD573703}" type="presParOf" srcId="{2F170DDD-28D5-429F-B402-18216E51543A}" destId="{AB2F55F6-8D64-4DDD-8333-CB4C22E98BA4}" srcOrd="0" destOrd="0" presId="urn:microsoft.com/office/officeart/2005/8/layout/matrix1"/>
    <dgm:cxn modelId="{5ECF0FC4-F8CA-473C-BEF9-BF37A9BDE6F0}" type="presParOf" srcId="{2F170DDD-28D5-429F-B402-18216E51543A}" destId="{62F942AC-C937-42F2-91A0-B24E9A68837F}" srcOrd="1" destOrd="0" presId="urn:microsoft.com/office/officeart/2005/8/layout/matrix1"/>
    <dgm:cxn modelId="{FC99FE24-24A1-4408-9524-4ACF9097516A}" type="presParOf" srcId="{2F170DDD-28D5-429F-B402-18216E51543A}" destId="{4481297A-D915-416F-B8EE-27C582499823}" srcOrd="2" destOrd="0" presId="urn:microsoft.com/office/officeart/2005/8/layout/matrix1"/>
    <dgm:cxn modelId="{0184389A-C52D-4505-913A-3400CF628116}" type="presParOf" srcId="{2F170DDD-28D5-429F-B402-18216E51543A}" destId="{41FDBFC1-B94A-4897-98A0-C0FDF3673DD0}" srcOrd="3" destOrd="0" presId="urn:microsoft.com/office/officeart/2005/8/layout/matrix1"/>
    <dgm:cxn modelId="{11410959-B897-4E60-B5C2-0718051750F6}" type="presParOf" srcId="{2F170DDD-28D5-429F-B402-18216E51543A}" destId="{80EA8F94-8556-42CD-81C3-EAD66D746A4D}" srcOrd="4" destOrd="0" presId="urn:microsoft.com/office/officeart/2005/8/layout/matrix1"/>
    <dgm:cxn modelId="{E6B22CFD-3B2D-429C-919A-865D28E8A9F5}" type="presParOf" srcId="{2F170DDD-28D5-429F-B402-18216E51543A}" destId="{B677520D-A86B-4319-AB2F-71F68206BC63}" srcOrd="5" destOrd="0" presId="urn:microsoft.com/office/officeart/2005/8/layout/matrix1"/>
    <dgm:cxn modelId="{2EB1A2A0-D800-4004-B8CF-CBDA844E5D0F}" type="presParOf" srcId="{2F170DDD-28D5-429F-B402-18216E51543A}" destId="{AE01A561-4FD4-43B2-A0BE-3E0FFB653EFA}" srcOrd="6" destOrd="0" presId="urn:microsoft.com/office/officeart/2005/8/layout/matrix1"/>
    <dgm:cxn modelId="{2D7E2611-26C9-43F9-A6D9-D6B522215676}" type="presParOf" srcId="{2F170DDD-28D5-429F-B402-18216E51543A}" destId="{8911C4B5-7DBC-4CA8-A54E-662F5A7D9357}" srcOrd="7" destOrd="0" presId="urn:microsoft.com/office/officeart/2005/8/layout/matrix1"/>
    <dgm:cxn modelId="{4FB820C6-859E-4E2C-96F9-E25A5441AC15}" type="presParOf" srcId="{49F1F968-7173-4106-9563-0A16D85A2F91}" destId="{7721F623-3F93-47AE-9632-077113BEEC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865E70-BC1C-49F8-803F-A31132C9CE11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D4D6CB-3B69-4A5E-BB0B-E3C3211D0CD5}">
      <dgm:prSet phldrT="[Text]"/>
      <dgm:spPr/>
      <dgm:t>
        <a:bodyPr/>
        <a:lstStyle/>
        <a:p>
          <a:r>
            <a:rPr lang="en-US" dirty="0" smtClean="0"/>
            <a:t>Public sector</a:t>
          </a:r>
          <a:endParaRPr lang="en-US" dirty="0"/>
        </a:p>
      </dgm:t>
    </dgm:pt>
    <dgm:pt modelId="{6EBCB250-D201-4520-B176-5F8DD9B7D156}" type="parTrans" cxnId="{745A673E-7F34-468C-BEB1-A19E48573DAC}">
      <dgm:prSet/>
      <dgm:spPr/>
      <dgm:t>
        <a:bodyPr/>
        <a:lstStyle/>
        <a:p>
          <a:endParaRPr lang="en-US"/>
        </a:p>
      </dgm:t>
    </dgm:pt>
    <dgm:pt modelId="{525D8849-CD70-4A29-8214-6EC4E85674A4}" type="sibTrans" cxnId="{745A673E-7F34-468C-BEB1-A19E48573DAC}">
      <dgm:prSet/>
      <dgm:spPr/>
      <dgm:t>
        <a:bodyPr/>
        <a:lstStyle/>
        <a:p>
          <a:endParaRPr lang="en-US"/>
        </a:p>
      </dgm:t>
    </dgm:pt>
    <dgm:pt modelId="{66A1EDDE-1BA0-4953-9080-640429424529}">
      <dgm:prSet phldrT="[Text]"/>
      <dgm:spPr/>
      <dgm:t>
        <a:bodyPr/>
        <a:lstStyle/>
        <a:p>
          <a:r>
            <a:rPr lang="en-US" dirty="0" smtClean="0"/>
            <a:t>SAIL, BHEL, RITE</a:t>
          </a:r>
          <a:endParaRPr lang="en-US" dirty="0"/>
        </a:p>
      </dgm:t>
    </dgm:pt>
    <dgm:pt modelId="{0A2CDBDA-341A-4198-A955-2FEF376FFB23}" type="parTrans" cxnId="{A3C1CAFC-7142-47AA-996D-C06382321341}">
      <dgm:prSet/>
      <dgm:spPr/>
      <dgm:t>
        <a:bodyPr/>
        <a:lstStyle/>
        <a:p>
          <a:endParaRPr lang="en-US"/>
        </a:p>
      </dgm:t>
    </dgm:pt>
    <dgm:pt modelId="{70DF96B6-E41A-4900-BD4F-E2D5EBBE6BFE}" type="sibTrans" cxnId="{A3C1CAFC-7142-47AA-996D-C06382321341}">
      <dgm:prSet/>
      <dgm:spPr/>
      <dgm:t>
        <a:bodyPr/>
        <a:lstStyle/>
        <a:p>
          <a:endParaRPr lang="en-US"/>
        </a:p>
      </dgm:t>
    </dgm:pt>
    <dgm:pt modelId="{EF4CBA24-B715-4CA0-8397-F05DC930CE2A}">
      <dgm:prSet phldrT="[Text]"/>
      <dgm:spPr/>
      <dgm:t>
        <a:bodyPr/>
        <a:lstStyle/>
        <a:p>
          <a:r>
            <a:rPr lang="en-US" dirty="0" smtClean="0"/>
            <a:t>NTPC, IRCON, EIL</a:t>
          </a:r>
          <a:endParaRPr lang="en-US" dirty="0"/>
        </a:p>
      </dgm:t>
    </dgm:pt>
    <dgm:pt modelId="{237D48AD-4A7E-4413-BB40-5AC9F38445E7}" type="parTrans" cxnId="{45447D80-9AD7-4519-98B2-31C1CA39945D}">
      <dgm:prSet/>
      <dgm:spPr/>
      <dgm:t>
        <a:bodyPr/>
        <a:lstStyle/>
        <a:p>
          <a:endParaRPr lang="en-US"/>
        </a:p>
      </dgm:t>
    </dgm:pt>
    <dgm:pt modelId="{5D36A666-2380-4BFA-81ED-C529E3D2C04A}" type="sibTrans" cxnId="{45447D80-9AD7-4519-98B2-31C1CA39945D}">
      <dgm:prSet/>
      <dgm:spPr/>
      <dgm:t>
        <a:bodyPr/>
        <a:lstStyle/>
        <a:p>
          <a:endParaRPr lang="en-US"/>
        </a:p>
      </dgm:t>
    </dgm:pt>
    <dgm:pt modelId="{53643B2E-512B-4DFB-9B6A-C9F1C5242E6A}">
      <dgm:prSet phldrT="[Text]"/>
      <dgm:spPr/>
      <dgm:t>
        <a:bodyPr/>
        <a:lstStyle/>
        <a:p>
          <a:r>
            <a:rPr lang="en-US" dirty="0" smtClean="0"/>
            <a:t>AAI, NHAI, NHPC</a:t>
          </a:r>
          <a:endParaRPr lang="en-US" dirty="0"/>
        </a:p>
      </dgm:t>
    </dgm:pt>
    <dgm:pt modelId="{EE8D300E-6305-4D16-8189-89C1634D51CA}" type="parTrans" cxnId="{61788D2D-D3FF-456C-85EC-B48E2EF2A031}">
      <dgm:prSet/>
      <dgm:spPr/>
      <dgm:t>
        <a:bodyPr/>
        <a:lstStyle/>
        <a:p>
          <a:endParaRPr lang="en-US"/>
        </a:p>
      </dgm:t>
    </dgm:pt>
    <dgm:pt modelId="{A48FBC16-B1F3-464D-812F-5DF409EB0220}" type="sibTrans" cxnId="{61788D2D-D3FF-456C-85EC-B48E2EF2A031}">
      <dgm:prSet/>
      <dgm:spPr/>
      <dgm:t>
        <a:bodyPr/>
        <a:lstStyle/>
        <a:p>
          <a:endParaRPr lang="en-US"/>
        </a:p>
      </dgm:t>
    </dgm:pt>
    <dgm:pt modelId="{CE3AC776-EFBA-4725-9D7D-B46B0A5A2C62}">
      <dgm:prSet phldrT="[Text]"/>
      <dgm:spPr/>
      <dgm:t>
        <a:bodyPr/>
        <a:lstStyle/>
        <a:p>
          <a:r>
            <a:rPr lang="en-US" dirty="0" smtClean="0"/>
            <a:t>Oil sector ONGC, IOCL, HPCL, GAIL</a:t>
          </a:r>
          <a:endParaRPr lang="en-US" dirty="0"/>
        </a:p>
      </dgm:t>
    </dgm:pt>
    <dgm:pt modelId="{51AE509A-6D1A-4D1E-AEE2-986596921371}" type="parTrans" cxnId="{F725BEAB-9968-4994-B4A1-F76C28FBEB2D}">
      <dgm:prSet/>
      <dgm:spPr/>
      <dgm:t>
        <a:bodyPr/>
        <a:lstStyle/>
        <a:p>
          <a:endParaRPr lang="en-US"/>
        </a:p>
      </dgm:t>
    </dgm:pt>
    <dgm:pt modelId="{54D51DEE-0D15-4D69-9EBE-1EFAA4C0D580}" type="sibTrans" cxnId="{F725BEAB-9968-4994-B4A1-F76C28FBEB2D}">
      <dgm:prSet/>
      <dgm:spPr/>
      <dgm:t>
        <a:bodyPr/>
        <a:lstStyle/>
        <a:p>
          <a:endParaRPr lang="en-US"/>
        </a:p>
      </dgm:t>
    </dgm:pt>
    <dgm:pt modelId="{CD97A4D0-DE95-4E06-AED3-A490A8BA016A}" type="pres">
      <dgm:prSet presAssocID="{9D865E70-BC1C-49F8-803F-A31132C9CE1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9F26CE-80BC-4A87-96C5-6060555CC038}" type="pres">
      <dgm:prSet presAssocID="{9D865E70-BC1C-49F8-803F-A31132C9CE11}" presName="matrix" presStyleCnt="0"/>
      <dgm:spPr/>
      <dgm:t>
        <a:bodyPr/>
        <a:lstStyle/>
        <a:p>
          <a:endParaRPr lang="en-IN"/>
        </a:p>
      </dgm:t>
    </dgm:pt>
    <dgm:pt modelId="{DA715116-6764-4DE0-ACD3-A29DFC388A26}" type="pres">
      <dgm:prSet presAssocID="{9D865E70-BC1C-49F8-803F-A31132C9CE11}" presName="tile1" presStyleLbl="node1" presStyleIdx="0" presStyleCnt="4"/>
      <dgm:spPr/>
      <dgm:t>
        <a:bodyPr/>
        <a:lstStyle/>
        <a:p>
          <a:endParaRPr lang="en-US"/>
        </a:p>
      </dgm:t>
    </dgm:pt>
    <dgm:pt modelId="{757A1680-B8F4-4C07-ACDE-5A3D4D900E72}" type="pres">
      <dgm:prSet presAssocID="{9D865E70-BC1C-49F8-803F-A31132C9CE1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50429-5B83-45CE-AD48-EAF9426F6FC3}" type="pres">
      <dgm:prSet presAssocID="{9D865E70-BC1C-49F8-803F-A31132C9CE11}" presName="tile2" presStyleLbl="node1" presStyleIdx="1" presStyleCnt="4"/>
      <dgm:spPr/>
      <dgm:t>
        <a:bodyPr/>
        <a:lstStyle/>
        <a:p>
          <a:endParaRPr lang="en-US"/>
        </a:p>
      </dgm:t>
    </dgm:pt>
    <dgm:pt modelId="{51EA9CDF-486F-466F-81F4-355BBA31FCE2}" type="pres">
      <dgm:prSet presAssocID="{9D865E70-BC1C-49F8-803F-A31132C9CE1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34B02-861C-455D-B633-2B3C794C030A}" type="pres">
      <dgm:prSet presAssocID="{9D865E70-BC1C-49F8-803F-A31132C9CE11}" presName="tile3" presStyleLbl="node1" presStyleIdx="2" presStyleCnt="4"/>
      <dgm:spPr/>
      <dgm:t>
        <a:bodyPr/>
        <a:lstStyle/>
        <a:p>
          <a:endParaRPr lang="en-US"/>
        </a:p>
      </dgm:t>
    </dgm:pt>
    <dgm:pt modelId="{05A782B8-BBC4-4E0D-8FA5-4CBEC849FDE6}" type="pres">
      <dgm:prSet presAssocID="{9D865E70-BC1C-49F8-803F-A31132C9CE1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F18B6-C16E-457F-AE45-61DDFACB833F}" type="pres">
      <dgm:prSet presAssocID="{9D865E70-BC1C-49F8-803F-A31132C9CE11}" presName="tile4" presStyleLbl="node1" presStyleIdx="3" presStyleCnt="4"/>
      <dgm:spPr/>
      <dgm:t>
        <a:bodyPr/>
        <a:lstStyle/>
        <a:p>
          <a:endParaRPr lang="en-US"/>
        </a:p>
      </dgm:t>
    </dgm:pt>
    <dgm:pt modelId="{3530267E-3F68-4446-97C1-1FDE070B4FD9}" type="pres">
      <dgm:prSet presAssocID="{9D865E70-BC1C-49F8-803F-A31132C9CE1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9B5DD-5AAB-4984-AED2-578D9DABDBFF}" type="pres">
      <dgm:prSet presAssocID="{9D865E70-BC1C-49F8-803F-A31132C9CE1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1CAFC-7142-47AA-996D-C06382321341}" srcId="{F9D4D6CB-3B69-4A5E-BB0B-E3C3211D0CD5}" destId="{66A1EDDE-1BA0-4953-9080-640429424529}" srcOrd="0" destOrd="0" parTransId="{0A2CDBDA-341A-4198-A955-2FEF376FFB23}" sibTransId="{70DF96B6-E41A-4900-BD4F-E2D5EBBE6BFE}"/>
    <dgm:cxn modelId="{AB1C16C4-B6A6-4AA6-9B52-F08045138C3F}" type="presOf" srcId="{CE3AC776-EFBA-4725-9D7D-B46B0A5A2C62}" destId="{3530267E-3F68-4446-97C1-1FDE070B4FD9}" srcOrd="1" destOrd="0" presId="urn:microsoft.com/office/officeart/2005/8/layout/matrix1"/>
    <dgm:cxn modelId="{F6A09760-42C6-4BC2-84E3-DE228DFE0D36}" type="presOf" srcId="{EF4CBA24-B715-4CA0-8397-F05DC930CE2A}" destId="{D9350429-5B83-45CE-AD48-EAF9426F6FC3}" srcOrd="0" destOrd="0" presId="urn:microsoft.com/office/officeart/2005/8/layout/matrix1"/>
    <dgm:cxn modelId="{E7FDF60D-CCA4-4A25-B7EA-D5A81CC6DFF2}" type="presOf" srcId="{53643B2E-512B-4DFB-9B6A-C9F1C5242E6A}" destId="{96534B02-861C-455D-B633-2B3C794C030A}" srcOrd="0" destOrd="0" presId="urn:microsoft.com/office/officeart/2005/8/layout/matrix1"/>
    <dgm:cxn modelId="{E6A14CCE-C8BB-40C8-9E3A-9530F839609F}" type="presOf" srcId="{66A1EDDE-1BA0-4953-9080-640429424529}" destId="{DA715116-6764-4DE0-ACD3-A29DFC388A26}" srcOrd="0" destOrd="0" presId="urn:microsoft.com/office/officeart/2005/8/layout/matrix1"/>
    <dgm:cxn modelId="{745A673E-7F34-468C-BEB1-A19E48573DAC}" srcId="{9D865E70-BC1C-49F8-803F-A31132C9CE11}" destId="{F9D4D6CB-3B69-4A5E-BB0B-E3C3211D0CD5}" srcOrd="0" destOrd="0" parTransId="{6EBCB250-D201-4520-B176-5F8DD9B7D156}" sibTransId="{525D8849-CD70-4A29-8214-6EC4E85674A4}"/>
    <dgm:cxn modelId="{2A3FB7A8-4AFD-4678-B9F9-B44CBA887820}" type="presOf" srcId="{9D865E70-BC1C-49F8-803F-A31132C9CE11}" destId="{CD97A4D0-DE95-4E06-AED3-A490A8BA016A}" srcOrd="0" destOrd="0" presId="urn:microsoft.com/office/officeart/2005/8/layout/matrix1"/>
    <dgm:cxn modelId="{61788D2D-D3FF-456C-85EC-B48E2EF2A031}" srcId="{F9D4D6CB-3B69-4A5E-BB0B-E3C3211D0CD5}" destId="{53643B2E-512B-4DFB-9B6A-C9F1C5242E6A}" srcOrd="2" destOrd="0" parTransId="{EE8D300E-6305-4D16-8189-89C1634D51CA}" sibTransId="{A48FBC16-B1F3-464D-812F-5DF409EB0220}"/>
    <dgm:cxn modelId="{A1BC7542-1C88-4896-9DEA-E8357A637066}" type="presOf" srcId="{66A1EDDE-1BA0-4953-9080-640429424529}" destId="{757A1680-B8F4-4C07-ACDE-5A3D4D900E72}" srcOrd="1" destOrd="0" presId="urn:microsoft.com/office/officeart/2005/8/layout/matrix1"/>
    <dgm:cxn modelId="{F725BEAB-9968-4994-B4A1-F76C28FBEB2D}" srcId="{F9D4D6CB-3B69-4A5E-BB0B-E3C3211D0CD5}" destId="{CE3AC776-EFBA-4725-9D7D-B46B0A5A2C62}" srcOrd="3" destOrd="0" parTransId="{51AE509A-6D1A-4D1E-AEE2-986596921371}" sibTransId="{54D51DEE-0D15-4D69-9EBE-1EFAA4C0D580}"/>
    <dgm:cxn modelId="{45447D80-9AD7-4519-98B2-31C1CA39945D}" srcId="{F9D4D6CB-3B69-4A5E-BB0B-E3C3211D0CD5}" destId="{EF4CBA24-B715-4CA0-8397-F05DC930CE2A}" srcOrd="1" destOrd="0" parTransId="{237D48AD-4A7E-4413-BB40-5AC9F38445E7}" sibTransId="{5D36A666-2380-4BFA-81ED-C529E3D2C04A}"/>
    <dgm:cxn modelId="{3C296EDD-D59C-46BB-84F4-1E4A53ED4F54}" type="presOf" srcId="{F9D4D6CB-3B69-4A5E-BB0B-E3C3211D0CD5}" destId="{DCF9B5DD-5AAB-4984-AED2-578D9DABDBFF}" srcOrd="0" destOrd="0" presId="urn:microsoft.com/office/officeart/2005/8/layout/matrix1"/>
    <dgm:cxn modelId="{6AE69FBD-D408-4112-A261-463060B19E3E}" type="presOf" srcId="{53643B2E-512B-4DFB-9B6A-C9F1C5242E6A}" destId="{05A782B8-BBC4-4E0D-8FA5-4CBEC849FDE6}" srcOrd="1" destOrd="0" presId="urn:microsoft.com/office/officeart/2005/8/layout/matrix1"/>
    <dgm:cxn modelId="{F34C3439-3464-41BE-A574-4C07DFFC5C3A}" type="presOf" srcId="{CE3AC776-EFBA-4725-9D7D-B46B0A5A2C62}" destId="{868F18B6-C16E-457F-AE45-61DDFACB833F}" srcOrd="0" destOrd="0" presId="urn:microsoft.com/office/officeart/2005/8/layout/matrix1"/>
    <dgm:cxn modelId="{7BF4107C-9630-4C0F-95FF-8A0FE6DB6BCC}" type="presOf" srcId="{EF4CBA24-B715-4CA0-8397-F05DC930CE2A}" destId="{51EA9CDF-486F-466F-81F4-355BBA31FCE2}" srcOrd="1" destOrd="0" presId="urn:microsoft.com/office/officeart/2005/8/layout/matrix1"/>
    <dgm:cxn modelId="{D6437862-BB71-4B76-B639-A1413FA97BD8}" type="presParOf" srcId="{CD97A4D0-DE95-4E06-AED3-A490A8BA016A}" destId="{9B9F26CE-80BC-4A87-96C5-6060555CC038}" srcOrd="0" destOrd="0" presId="urn:microsoft.com/office/officeart/2005/8/layout/matrix1"/>
    <dgm:cxn modelId="{1E26421D-B5C5-44E5-9F40-1B7E6BEC636D}" type="presParOf" srcId="{9B9F26CE-80BC-4A87-96C5-6060555CC038}" destId="{DA715116-6764-4DE0-ACD3-A29DFC388A26}" srcOrd="0" destOrd="0" presId="urn:microsoft.com/office/officeart/2005/8/layout/matrix1"/>
    <dgm:cxn modelId="{5C82CC23-9616-47E7-8C67-43650BE9030A}" type="presParOf" srcId="{9B9F26CE-80BC-4A87-96C5-6060555CC038}" destId="{757A1680-B8F4-4C07-ACDE-5A3D4D900E72}" srcOrd="1" destOrd="0" presId="urn:microsoft.com/office/officeart/2005/8/layout/matrix1"/>
    <dgm:cxn modelId="{095C1F2F-DD6D-4D92-924E-860EAB36BD4A}" type="presParOf" srcId="{9B9F26CE-80BC-4A87-96C5-6060555CC038}" destId="{D9350429-5B83-45CE-AD48-EAF9426F6FC3}" srcOrd="2" destOrd="0" presId="urn:microsoft.com/office/officeart/2005/8/layout/matrix1"/>
    <dgm:cxn modelId="{6A6186C1-87B8-4469-BDF7-A020CAA2ED21}" type="presParOf" srcId="{9B9F26CE-80BC-4A87-96C5-6060555CC038}" destId="{51EA9CDF-486F-466F-81F4-355BBA31FCE2}" srcOrd="3" destOrd="0" presId="urn:microsoft.com/office/officeart/2005/8/layout/matrix1"/>
    <dgm:cxn modelId="{912D8E9C-3CDA-445A-947F-F3B81268F64C}" type="presParOf" srcId="{9B9F26CE-80BC-4A87-96C5-6060555CC038}" destId="{96534B02-861C-455D-B633-2B3C794C030A}" srcOrd="4" destOrd="0" presId="urn:microsoft.com/office/officeart/2005/8/layout/matrix1"/>
    <dgm:cxn modelId="{9892664E-9A0C-4A38-ABAD-815D95B8CC1B}" type="presParOf" srcId="{9B9F26CE-80BC-4A87-96C5-6060555CC038}" destId="{05A782B8-BBC4-4E0D-8FA5-4CBEC849FDE6}" srcOrd="5" destOrd="0" presId="urn:microsoft.com/office/officeart/2005/8/layout/matrix1"/>
    <dgm:cxn modelId="{AB29A828-6682-463A-938A-874A9DAB0681}" type="presParOf" srcId="{9B9F26CE-80BC-4A87-96C5-6060555CC038}" destId="{868F18B6-C16E-457F-AE45-61DDFACB833F}" srcOrd="6" destOrd="0" presId="urn:microsoft.com/office/officeart/2005/8/layout/matrix1"/>
    <dgm:cxn modelId="{224EEF9B-AFAD-4F0D-B823-D94AEB8BE8BE}" type="presParOf" srcId="{9B9F26CE-80BC-4A87-96C5-6060555CC038}" destId="{3530267E-3F68-4446-97C1-1FDE070B4FD9}" srcOrd="7" destOrd="0" presId="urn:microsoft.com/office/officeart/2005/8/layout/matrix1"/>
    <dgm:cxn modelId="{946F958F-9397-4AC8-8D95-2B57C379DB89}" type="presParOf" srcId="{CD97A4D0-DE95-4E06-AED3-A490A8BA016A}" destId="{DCF9B5DD-5AAB-4984-AED2-578D9DABDB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1D2CD1-9FE4-47E5-A872-862A87E3BD93}" type="doc">
      <dgm:prSet loTypeId="urn:microsoft.com/office/officeart/2005/8/layout/radial3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89C254-D609-4310-BAEF-C93B2421B2CB}">
      <dgm:prSet phldrT="[Text]"/>
      <dgm:spPr/>
      <dgm:t>
        <a:bodyPr/>
        <a:lstStyle/>
        <a:p>
          <a:r>
            <a:rPr lang="en-US" dirty="0" smtClean="0"/>
            <a:t>Civil services</a:t>
          </a:r>
        </a:p>
        <a:p>
          <a:r>
            <a:rPr lang="en-US" dirty="0" smtClean="0"/>
            <a:t>(UPSC)</a:t>
          </a:r>
          <a:endParaRPr lang="en-US" dirty="0"/>
        </a:p>
      </dgm:t>
    </dgm:pt>
    <dgm:pt modelId="{85B69D7B-FFCE-4B4B-AA8C-7677031828B7}" type="parTrans" cxnId="{AF6D92C6-7C92-4095-8ADE-E28006926CB1}">
      <dgm:prSet/>
      <dgm:spPr/>
      <dgm:t>
        <a:bodyPr/>
        <a:lstStyle/>
        <a:p>
          <a:endParaRPr lang="en-US"/>
        </a:p>
      </dgm:t>
    </dgm:pt>
    <dgm:pt modelId="{27EDC35C-4DC2-47B4-BB5B-F7404DDCD557}" type="sibTrans" cxnId="{AF6D92C6-7C92-4095-8ADE-E28006926CB1}">
      <dgm:prSet/>
      <dgm:spPr/>
      <dgm:t>
        <a:bodyPr/>
        <a:lstStyle/>
        <a:p>
          <a:endParaRPr lang="en-US"/>
        </a:p>
      </dgm:t>
    </dgm:pt>
    <dgm:pt modelId="{BE7B9C19-DED1-453F-9F68-9476F12CE9EE}">
      <dgm:prSet phldrT="[Text]"/>
      <dgm:spPr/>
      <dgm:t>
        <a:bodyPr/>
        <a:lstStyle/>
        <a:p>
          <a:r>
            <a:rPr lang="en-US" dirty="0" smtClean="0"/>
            <a:t>IAS</a:t>
          </a:r>
          <a:endParaRPr lang="en-US" dirty="0"/>
        </a:p>
      </dgm:t>
    </dgm:pt>
    <dgm:pt modelId="{9F6E19A4-13C2-4088-89D3-0AD7FC7B1C0B}" type="parTrans" cxnId="{CA04B348-591C-440C-96F0-2ABDCAFD608F}">
      <dgm:prSet/>
      <dgm:spPr/>
      <dgm:t>
        <a:bodyPr/>
        <a:lstStyle/>
        <a:p>
          <a:endParaRPr lang="en-US"/>
        </a:p>
      </dgm:t>
    </dgm:pt>
    <dgm:pt modelId="{3E761985-BD18-4809-B872-65C781D5B7AB}" type="sibTrans" cxnId="{CA04B348-591C-440C-96F0-2ABDCAFD608F}">
      <dgm:prSet/>
      <dgm:spPr/>
      <dgm:t>
        <a:bodyPr/>
        <a:lstStyle/>
        <a:p>
          <a:endParaRPr lang="en-US"/>
        </a:p>
      </dgm:t>
    </dgm:pt>
    <dgm:pt modelId="{E7F5785E-267E-4FC3-9FD4-C6251EFA07D7}">
      <dgm:prSet phldrT="[Text]"/>
      <dgm:spPr/>
      <dgm:t>
        <a:bodyPr/>
        <a:lstStyle/>
        <a:p>
          <a:r>
            <a:rPr lang="en-US" dirty="0" smtClean="0"/>
            <a:t>IPS</a:t>
          </a:r>
          <a:endParaRPr lang="en-US" dirty="0"/>
        </a:p>
      </dgm:t>
    </dgm:pt>
    <dgm:pt modelId="{53858F60-6553-4495-80E3-8E1A1C9122EF}" type="parTrans" cxnId="{1FC37282-5A15-4C72-8A94-76830AB554DE}">
      <dgm:prSet/>
      <dgm:spPr/>
      <dgm:t>
        <a:bodyPr/>
        <a:lstStyle/>
        <a:p>
          <a:endParaRPr lang="en-US"/>
        </a:p>
      </dgm:t>
    </dgm:pt>
    <dgm:pt modelId="{7D51FA30-3067-49F6-9AAB-ADB5452924C4}" type="sibTrans" cxnId="{1FC37282-5A15-4C72-8A94-76830AB554DE}">
      <dgm:prSet/>
      <dgm:spPr/>
      <dgm:t>
        <a:bodyPr/>
        <a:lstStyle/>
        <a:p>
          <a:endParaRPr lang="en-US"/>
        </a:p>
      </dgm:t>
    </dgm:pt>
    <dgm:pt modelId="{1901C490-7849-4813-9C75-EB851D406F62}">
      <dgm:prSet phldrT="[Text]"/>
      <dgm:spPr/>
      <dgm:t>
        <a:bodyPr/>
        <a:lstStyle/>
        <a:p>
          <a:r>
            <a:rPr lang="en-US" dirty="0" smtClean="0"/>
            <a:t>IFS</a:t>
          </a:r>
          <a:endParaRPr lang="en-US" dirty="0"/>
        </a:p>
      </dgm:t>
    </dgm:pt>
    <dgm:pt modelId="{382A4059-B62E-4006-ADA1-6F45D157945E}" type="parTrans" cxnId="{D159C77E-94F5-4925-909E-AB2E97951516}">
      <dgm:prSet/>
      <dgm:spPr/>
      <dgm:t>
        <a:bodyPr/>
        <a:lstStyle/>
        <a:p>
          <a:endParaRPr lang="en-US"/>
        </a:p>
      </dgm:t>
    </dgm:pt>
    <dgm:pt modelId="{5627F705-DDDD-46E4-926D-4AF6410BB631}" type="sibTrans" cxnId="{D159C77E-94F5-4925-909E-AB2E97951516}">
      <dgm:prSet/>
      <dgm:spPr/>
      <dgm:t>
        <a:bodyPr/>
        <a:lstStyle/>
        <a:p>
          <a:endParaRPr lang="en-US"/>
        </a:p>
      </dgm:t>
    </dgm:pt>
    <dgm:pt modelId="{53149E3C-64E3-4B70-BA40-E5CD3F889C61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52FE33FA-11E6-4702-BC2A-3E4FBBCEB872}" type="parTrans" cxnId="{AF2C5AE7-41CA-4122-9D86-DB33B342D370}">
      <dgm:prSet/>
      <dgm:spPr/>
      <dgm:t>
        <a:bodyPr/>
        <a:lstStyle/>
        <a:p>
          <a:endParaRPr lang="en-US"/>
        </a:p>
      </dgm:t>
    </dgm:pt>
    <dgm:pt modelId="{D02C497F-78E5-4242-BB8A-3E34A05BDD6A}" type="sibTrans" cxnId="{AF2C5AE7-41CA-4122-9D86-DB33B342D370}">
      <dgm:prSet/>
      <dgm:spPr/>
      <dgm:t>
        <a:bodyPr/>
        <a:lstStyle/>
        <a:p>
          <a:endParaRPr lang="en-US"/>
        </a:p>
      </dgm:t>
    </dgm:pt>
    <dgm:pt modelId="{529F1F79-993F-4DD6-B64F-D8B4FE7CB99D}" type="pres">
      <dgm:prSet presAssocID="{C11D2CD1-9FE4-47E5-A872-862A87E3BD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E03C-6A24-4714-BA5F-18E9095D6322}" type="pres">
      <dgm:prSet presAssocID="{C11D2CD1-9FE4-47E5-A872-862A87E3BD93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2D16BC69-7303-4567-AA80-575A60E5EAB2}" type="pres">
      <dgm:prSet presAssocID="{B589C254-D609-4310-BAEF-C93B2421B2CB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B64F2B9-1253-46C5-B384-E0C157EFDE84}" type="pres">
      <dgm:prSet presAssocID="{BE7B9C19-DED1-453F-9F68-9476F12CE9EE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C640A-02FB-4335-A41D-E64626D64F5E}" type="pres">
      <dgm:prSet presAssocID="{E7F5785E-267E-4FC3-9FD4-C6251EFA07D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AB4D7-6D99-408F-8BD9-AAAF2953D305}" type="pres">
      <dgm:prSet presAssocID="{1901C490-7849-4813-9C75-EB851D406F6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A372C-35C6-4329-9444-00F1EEAF51F0}" type="pres">
      <dgm:prSet presAssocID="{53149E3C-64E3-4B70-BA40-E5CD3F889C6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C5AE7-41CA-4122-9D86-DB33B342D370}" srcId="{B589C254-D609-4310-BAEF-C93B2421B2CB}" destId="{53149E3C-64E3-4B70-BA40-E5CD3F889C61}" srcOrd="3" destOrd="0" parTransId="{52FE33FA-11E6-4702-BC2A-3E4FBBCEB872}" sibTransId="{D02C497F-78E5-4242-BB8A-3E34A05BDD6A}"/>
    <dgm:cxn modelId="{A15D3EA4-EAC6-46DB-A022-D45DE6472484}" type="presOf" srcId="{53149E3C-64E3-4B70-BA40-E5CD3F889C61}" destId="{47AA372C-35C6-4329-9444-00F1EEAF51F0}" srcOrd="0" destOrd="0" presId="urn:microsoft.com/office/officeart/2005/8/layout/radial3"/>
    <dgm:cxn modelId="{1FC37282-5A15-4C72-8A94-76830AB554DE}" srcId="{B589C254-D609-4310-BAEF-C93B2421B2CB}" destId="{E7F5785E-267E-4FC3-9FD4-C6251EFA07D7}" srcOrd="1" destOrd="0" parTransId="{53858F60-6553-4495-80E3-8E1A1C9122EF}" sibTransId="{7D51FA30-3067-49F6-9AAB-ADB5452924C4}"/>
    <dgm:cxn modelId="{AF6D92C6-7C92-4095-8ADE-E28006926CB1}" srcId="{C11D2CD1-9FE4-47E5-A872-862A87E3BD93}" destId="{B589C254-D609-4310-BAEF-C93B2421B2CB}" srcOrd="0" destOrd="0" parTransId="{85B69D7B-FFCE-4B4B-AA8C-7677031828B7}" sibTransId="{27EDC35C-4DC2-47B4-BB5B-F7404DDCD557}"/>
    <dgm:cxn modelId="{CA04B348-591C-440C-96F0-2ABDCAFD608F}" srcId="{B589C254-D609-4310-BAEF-C93B2421B2CB}" destId="{BE7B9C19-DED1-453F-9F68-9476F12CE9EE}" srcOrd="0" destOrd="0" parTransId="{9F6E19A4-13C2-4088-89D3-0AD7FC7B1C0B}" sibTransId="{3E761985-BD18-4809-B872-65C781D5B7AB}"/>
    <dgm:cxn modelId="{32B901E2-7719-44BE-81EB-A4CE2D7AFD90}" type="presOf" srcId="{B589C254-D609-4310-BAEF-C93B2421B2CB}" destId="{2D16BC69-7303-4567-AA80-575A60E5EAB2}" srcOrd="0" destOrd="0" presId="urn:microsoft.com/office/officeart/2005/8/layout/radial3"/>
    <dgm:cxn modelId="{D159C77E-94F5-4925-909E-AB2E97951516}" srcId="{B589C254-D609-4310-BAEF-C93B2421B2CB}" destId="{1901C490-7849-4813-9C75-EB851D406F62}" srcOrd="2" destOrd="0" parTransId="{382A4059-B62E-4006-ADA1-6F45D157945E}" sibTransId="{5627F705-DDDD-46E4-926D-4AF6410BB631}"/>
    <dgm:cxn modelId="{8D28F393-A2A0-475F-942D-7BC6FCDDA350}" type="presOf" srcId="{1901C490-7849-4813-9C75-EB851D406F62}" destId="{225AB4D7-6D99-408F-8BD9-AAAF2953D305}" srcOrd="0" destOrd="0" presId="urn:microsoft.com/office/officeart/2005/8/layout/radial3"/>
    <dgm:cxn modelId="{B1161C14-D253-459C-9BCB-8955AD9C9B08}" type="presOf" srcId="{BE7B9C19-DED1-453F-9F68-9476F12CE9EE}" destId="{7B64F2B9-1253-46C5-B384-E0C157EFDE84}" srcOrd="0" destOrd="0" presId="urn:microsoft.com/office/officeart/2005/8/layout/radial3"/>
    <dgm:cxn modelId="{8775535F-81AD-4FB5-A3B9-024FEB57D585}" type="presOf" srcId="{E7F5785E-267E-4FC3-9FD4-C6251EFA07D7}" destId="{426C640A-02FB-4335-A41D-E64626D64F5E}" srcOrd="0" destOrd="0" presId="urn:microsoft.com/office/officeart/2005/8/layout/radial3"/>
    <dgm:cxn modelId="{EC394E48-1B58-4ADD-92E6-F3D2D8D1CF4C}" type="presOf" srcId="{C11D2CD1-9FE4-47E5-A872-862A87E3BD93}" destId="{529F1F79-993F-4DD6-B64F-D8B4FE7CB99D}" srcOrd="0" destOrd="0" presId="urn:microsoft.com/office/officeart/2005/8/layout/radial3"/>
    <dgm:cxn modelId="{09DEA1EE-05FA-4365-81A8-448A4BFFD769}" type="presParOf" srcId="{529F1F79-993F-4DD6-B64F-D8B4FE7CB99D}" destId="{5096E03C-6A24-4714-BA5F-18E9095D6322}" srcOrd="0" destOrd="0" presId="urn:microsoft.com/office/officeart/2005/8/layout/radial3"/>
    <dgm:cxn modelId="{23FF1068-672F-4E6E-BEDF-F7FF250A8F8C}" type="presParOf" srcId="{5096E03C-6A24-4714-BA5F-18E9095D6322}" destId="{2D16BC69-7303-4567-AA80-575A60E5EAB2}" srcOrd="0" destOrd="0" presId="urn:microsoft.com/office/officeart/2005/8/layout/radial3"/>
    <dgm:cxn modelId="{06570903-0F41-4D8F-A113-F958A52054DE}" type="presParOf" srcId="{5096E03C-6A24-4714-BA5F-18E9095D6322}" destId="{7B64F2B9-1253-46C5-B384-E0C157EFDE84}" srcOrd="1" destOrd="0" presId="urn:microsoft.com/office/officeart/2005/8/layout/radial3"/>
    <dgm:cxn modelId="{08767C25-FF74-470B-B098-4C659D9E1E7A}" type="presParOf" srcId="{5096E03C-6A24-4714-BA5F-18E9095D6322}" destId="{426C640A-02FB-4335-A41D-E64626D64F5E}" srcOrd="2" destOrd="0" presId="urn:microsoft.com/office/officeart/2005/8/layout/radial3"/>
    <dgm:cxn modelId="{B25CB9D7-C0C1-4663-90B0-FC79E4CC207E}" type="presParOf" srcId="{5096E03C-6A24-4714-BA5F-18E9095D6322}" destId="{225AB4D7-6D99-408F-8BD9-AAAF2953D305}" srcOrd="3" destOrd="0" presId="urn:microsoft.com/office/officeart/2005/8/layout/radial3"/>
    <dgm:cxn modelId="{524DF8E2-1AD9-410F-A76C-9E4711934DAA}" type="presParOf" srcId="{5096E03C-6A24-4714-BA5F-18E9095D6322}" destId="{47AA372C-35C6-4329-9444-00F1EEAF51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1D2CD1-9FE4-47E5-A872-862A87E3BD93}" type="doc">
      <dgm:prSet loTypeId="urn:microsoft.com/office/officeart/2005/8/layout/radial3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89C254-D609-4310-BAEF-C93B2421B2CB}">
      <dgm:prSet phldrT="[Text]"/>
      <dgm:spPr/>
      <dgm:t>
        <a:bodyPr/>
        <a:lstStyle/>
        <a:p>
          <a:r>
            <a:rPr lang="en-US" dirty="0" smtClean="0"/>
            <a:t>Civil services</a:t>
          </a:r>
        </a:p>
        <a:p>
          <a:r>
            <a:rPr lang="en-US" dirty="0" smtClean="0"/>
            <a:t>(MPSC)</a:t>
          </a:r>
          <a:endParaRPr lang="en-US" dirty="0"/>
        </a:p>
      </dgm:t>
    </dgm:pt>
    <dgm:pt modelId="{85B69D7B-FFCE-4B4B-AA8C-7677031828B7}" type="parTrans" cxnId="{AF6D92C6-7C92-4095-8ADE-E28006926CB1}">
      <dgm:prSet/>
      <dgm:spPr/>
      <dgm:t>
        <a:bodyPr/>
        <a:lstStyle/>
        <a:p>
          <a:endParaRPr lang="en-US"/>
        </a:p>
      </dgm:t>
    </dgm:pt>
    <dgm:pt modelId="{27EDC35C-4DC2-47B4-BB5B-F7404DDCD557}" type="sibTrans" cxnId="{AF6D92C6-7C92-4095-8ADE-E28006926CB1}">
      <dgm:prSet/>
      <dgm:spPr/>
      <dgm:t>
        <a:bodyPr/>
        <a:lstStyle/>
        <a:p>
          <a:endParaRPr lang="en-US"/>
        </a:p>
      </dgm:t>
    </dgm:pt>
    <dgm:pt modelId="{BE7B9C19-DED1-453F-9F68-9476F12CE9EE}">
      <dgm:prSet phldrT="[Text]"/>
      <dgm:spPr/>
      <dgm:t>
        <a:bodyPr/>
        <a:lstStyle/>
        <a:p>
          <a:r>
            <a:rPr lang="en-US" dirty="0" smtClean="0"/>
            <a:t>Dy-Collector</a:t>
          </a:r>
          <a:endParaRPr lang="en-US" dirty="0"/>
        </a:p>
      </dgm:t>
    </dgm:pt>
    <dgm:pt modelId="{9F6E19A4-13C2-4088-89D3-0AD7FC7B1C0B}" type="parTrans" cxnId="{CA04B348-591C-440C-96F0-2ABDCAFD608F}">
      <dgm:prSet/>
      <dgm:spPr/>
      <dgm:t>
        <a:bodyPr/>
        <a:lstStyle/>
        <a:p>
          <a:endParaRPr lang="en-US"/>
        </a:p>
      </dgm:t>
    </dgm:pt>
    <dgm:pt modelId="{3E761985-BD18-4809-B872-65C781D5B7AB}" type="sibTrans" cxnId="{CA04B348-591C-440C-96F0-2ABDCAFD608F}">
      <dgm:prSet/>
      <dgm:spPr/>
      <dgm:t>
        <a:bodyPr/>
        <a:lstStyle/>
        <a:p>
          <a:endParaRPr lang="en-US"/>
        </a:p>
      </dgm:t>
    </dgm:pt>
    <dgm:pt modelId="{E7F5785E-267E-4FC3-9FD4-C6251EFA07D7}">
      <dgm:prSet phldrT="[Text]"/>
      <dgm:spPr/>
      <dgm:t>
        <a:bodyPr/>
        <a:lstStyle/>
        <a:p>
          <a:r>
            <a:rPr lang="en-US" dirty="0" smtClean="0"/>
            <a:t>Dy SP</a:t>
          </a:r>
          <a:endParaRPr lang="en-US" dirty="0"/>
        </a:p>
      </dgm:t>
    </dgm:pt>
    <dgm:pt modelId="{53858F60-6553-4495-80E3-8E1A1C9122EF}" type="parTrans" cxnId="{1FC37282-5A15-4C72-8A94-76830AB554DE}">
      <dgm:prSet/>
      <dgm:spPr/>
      <dgm:t>
        <a:bodyPr/>
        <a:lstStyle/>
        <a:p>
          <a:endParaRPr lang="en-US"/>
        </a:p>
      </dgm:t>
    </dgm:pt>
    <dgm:pt modelId="{7D51FA30-3067-49F6-9AAB-ADB5452924C4}" type="sibTrans" cxnId="{1FC37282-5A15-4C72-8A94-76830AB554DE}">
      <dgm:prSet/>
      <dgm:spPr/>
      <dgm:t>
        <a:bodyPr/>
        <a:lstStyle/>
        <a:p>
          <a:endParaRPr lang="en-US"/>
        </a:p>
      </dgm:t>
    </dgm:pt>
    <dgm:pt modelId="{1901C490-7849-4813-9C75-EB851D406F62}">
      <dgm:prSet phldrT="[Text]"/>
      <dgm:spPr/>
      <dgm:t>
        <a:bodyPr/>
        <a:lstStyle/>
        <a:p>
          <a:r>
            <a:rPr lang="en-US" dirty="0" smtClean="0"/>
            <a:t>STI</a:t>
          </a:r>
          <a:endParaRPr lang="en-US" dirty="0"/>
        </a:p>
      </dgm:t>
    </dgm:pt>
    <dgm:pt modelId="{382A4059-B62E-4006-ADA1-6F45D157945E}" type="parTrans" cxnId="{D159C77E-94F5-4925-909E-AB2E97951516}">
      <dgm:prSet/>
      <dgm:spPr/>
      <dgm:t>
        <a:bodyPr/>
        <a:lstStyle/>
        <a:p>
          <a:endParaRPr lang="en-US"/>
        </a:p>
      </dgm:t>
    </dgm:pt>
    <dgm:pt modelId="{5627F705-DDDD-46E4-926D-4AF6410BB631}" type="sibTrans" cxnId="{D159C77E-94F5-4925-909E-AB2E97951516}">
      <dgm:prSet/>
      <dgm:spPr/>
      <dgm:t>
        <a:bodyPr/>
        <a:lstStyle/>
        <a:p>
          <a:endParaRPr lang="en-US"/>
        </a:p>
      </dgm:t>
    </dgm:pt>
    <dgm:pt modelId="{53149E3C-64E3-4B70-BA40-E5CD3F889C61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52FE33FA-11E6-4702-BC2A-3E4FBBCEB872}" type="parTrans" cxnId="{AF2C5AE7-41CA-4122-9D86-DB33B342D370}">
      <dgm:prSet/>
      <dgm:spPr/>
      <dgm:t>
        <a:bodyPr/>
        <a:lstStyle/>
        <a:p>
          <a:endParaRPr lang="en-US"/>
        </a:p>
      </dgm:t>
    </dgm:pt>
    <dgm:pt modelId="{D02C497F-78E5-4242-BB8A-3E34A05BDD6A}" type="sibTrans" cxnId="{AF2C5AE7-41CA-4122-9D86-DB33B342D370}">
      <dgm:prSet/>
      <dgm:spPr/>
      <dgm:t>
        <a:bodyPr/>
        <a:lstStyle/>
        <a:p>
          <a:endParaRPr lang="en-US"/>
        </a:p>
      </dgm:t>
    </dgm:pt>
    <dgm:pt modelId="{529F1F79-993F-4DD6-B64F-D8B4FE7CB99D}" type="pres">
      <dgm:prSet presAssocID="{C11D2CD1-9FE4-47E5-A872-862A87E3BD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E03C-6A24-4714-BA5F-18E9095D6322}" type="pres">
      <dgm:prSet presAssocID="{C11D2CD1-9FE4-47E5-A872-862A87E3BD93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2D16BC69-7303-4567-AA80-575A60E5EAB2}" type="pres">
      <dgm:prSet presAssocID="{B589C254-D609-4310-BAEF-C93B2421B2CB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B64F2B9-1253-46C5-B384-E0C157EFDE84}" type="pres">
      <dgm:prSet presAssocID="{BE7B9C19-DED1-453F-9F68-9476F12CE9EE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C640A-02FB-4335-A41D-E64626D64F5E}" type="pres">
      <dgm:prSet presAssocID="{E7F5785E-267E-4FC3-9FD4-C6251EFA07D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AB4D7-6D99-408F-8BD9-AAAF2953D305}" type="pres">
      <dgm:prSet presAssocID="{1901C490-7849-4813-9C75-EB851D406F6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A372C-35C6-4329-9444-00F1EEAF51F0}" type="pres">
      <dgm:prSet presAssocID="{53149E3C-64E3-4B70-BA40-E5CD3F889C6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9C77E-94F5-4925-909E-AB2E97951516}" srcId="{B589C254-D609-4310-BAEF-C93B2421B2CB}" destId="{1901C490-7849-4813-9C75-EB851D406F62}" srcOrd="2" destOrd="0" parTransId="{382A4059-B62E-4006-ADA1-6F45D157945E}" sibTransId="{5627F705-DDDD-46E4-926D-4AF6410BB631}"/>
    <dgm:cxn modelId="{1FC37282-5A15-4C72-8A94-76830AB554DE}" srcId="{B589C254-D609-4310-BAEF-C93B2421B2CB}" destId="{E7F5785E-267E-4FC3-9FD4-C6251EFA07D7}" srcOrd="1" destOrd="0" parTransId="{53858F60-6553-4495-80E3-8E1A1C9122EF}" sibTransId="{7D51FA30-3067-49F6-9AAB-ADB5452924C4}"/>
    <dgm:cxn modelId="{CA04B348-591C-440C-96F0-2ABDCAFD608F}" srcId="{B589C254-D609-4310-BAEF-C93B2421B2CB}" destId="{BE7B9C19-DED1-453F-9F68-9476F12CE9EE}" srcOrd="0" destOrd="0" parTransId="{9F6E19A4-13C2-4088-89D3-0AD7FC7B1C0B}" sibTransId="{3E761985-BD18-4809-B872-65C781D5B7AB}"/>
    <dgm:cxn modelId="{F2AE9F6B-E533-4D9F-A7E3-A1A74788F9E8}" type="presOf" srcId="{BE7B9C19-DED1-453F-9F68-9476F12CE9EE}" destId="{7B64F2B9-1253-46C5-B384-E0C157EFDE84}" srcOrd="0" destOrd="0" presId="urn:microsoft.com/office/officeart/2005/8/layout/radial3"/>
    <dgm:cxn modelId="{AF6D92C6-7C92-4095-8ADE-E28006926CB1}" srcId="{C11D2CD1-9FE4-47E5-A872-862A87E3BD93}" destId="{B589C254-D609-4310-BAEF-C93B2421B2CB}" srcOrd="0" destOrd="0" parTransId="{85B69D7B-FFCE-4B4B-AA8C-7677031828B7}" sibTransId="{27EDC35C-4DC2-47B4-BB5B-F7404DDCD557}"/>
    <dgm:cxn modelId="{57A52505-4A27-450D-8904-15DD48D5F7B3}" type="presOf" srcId="{1901C490-7849-4813-9C75-EB851D406F62}" destId="{225AB4D7-6D99-408F-8BD9-AAAF2953D305}" srcOrd="0" destOrd="0" presId="urn:microsoft.com/office/officeart/2005/8/layout/radial3"/>
    <dgm:cxn modelId="{A9F50493-432F-4A0C-8788-3A04981F734B}" type="presOf" srcId="{B589C254-D609-4310-BAEF-C93B2421B2CB}" destId="{2D16BC69-7303-4567-AA80-575A60E5EAB2}" srcOrd="0" destOrd="0" presId="urn:microsoft.com/office/officeart/2005/8/layout/radial3"/>
    <dgm:cxn modelId="{549AB794-1972-412A-B6C7-34AD40A9E196}" type="presOf" srcId="{C11D2CD1-9FE4-47E5-A872-862A87E3BD93}" destId="{529F1F79-993F-4DD6-B64F-D8B4FE7CB99D}" srcOrd="0" destOrd="0" presId="urn:microsoft.com/office/officeart/2005/8/layout/radial3"/>
    <dgm:cxn modelId="{AF2C5AE7-41CA-4122-9D86-DB33B342D370}" srcId="{B589C254-D609-4310-BAEF-C93B2421B2CB}" destId="{53149E3C-64E3-4B70-BA40-E5CD3F889C61}" srcOrd="3" destOrd="0" parTransId="{52FE33FA-11E6-4702-BC2A-3E4FBBCEB872}" sibTransId="{D02C497F-78E5-4242-BB8A-3E34A05BDD6A}"/>
    <dgm:cxn modelId="{306A3B47-3C6D-40F7-95F5-D7759867ED96}" type="presOf" srcId="{E7F5785E-267E-4FC3-9FD4-C6251EFA07D7}" destId="{426C640A-02FB-4335-A41D-E64626D64F5E}" srcOrd="0" destOrd="0" presId="urn:microsoft.com/office/officeart/2005/8/layout/radial3"/>
    <dgm:cxn modelId="{30C11423-A0EE-49AC-8551-20841ED3D7FD}" type="presOf" srcId="{53149E3C-64E3-4B70-BA40-E5CD3F889C61}" destId="{47AA372C-35C6-4329-9444-00F1EEAF51F0}" srcOrd="0" destOrd="0" presId="urn:microsoft.com/office/officeart/2005/8/layout/radial3"/>
    <dgm:cxn modelId="{F0CAEB4B-7D58-4DF0-8061-4AB907B565C5}" type="presParOf" srcId="{529F1F79-993F-4DD6-B64F-D8B4FE7CB99D}" destId="{5096E03C-6A24-4714-BA5F-18E9095D6322}" srcOrd="0" destOrd="0" presId="urn:microsoft.com/office/officeart/2005/8/layout/radial3"/>
    <dgm:cxn modelId="{CDC3D60C-B3C5-4104-A42D-DC18F3945A50}" type="presParOf" srcId="{5096E03C-6A24-4714-BA5F-18E9095D6322}" destId="{2D16BC69-7303-4567-AA80-575A60E5EAB2}" srcOrd="0" destOrd="0" presId="urn:microsoft.com/office/officeart/2005/8/layout/radial3"/>
    <dgm:cxn modelId="{5F2DD74A-19E1-49F7-8CE9-4D88106D9728}" type="presParOf" srcId="{5096E03C-6A24-4714-BA5F-18E9095D6322}" destId="{7B64F2B9-1253-46C5-B384-E0C157EFDE84}" srcOrd="1" destOrd="0" presId="urn:microsoft.com/office/officeart/2005/8/layout/radial3"/>
    <dgm:cxn modelId="{54ED8AE2-3B78-4199-BD71-6B165B2F26C4}" type="presParOf" srcId="{5096E03C-6A24-4714-BA5F-18E9095D6322}" destId="{426C640A-02FB-4335-A41D-E64626D64F5E}" srcOrd="2" destOrd="0" presId="urn:microsoft.com/office/officeart/2005/8/layout/radial3"/>
    <dgm:cxn modelId="{49F68A75-7E64-4951-A7A3-A7E6B3027B36}" type="presParOf" srcId="{5096E03C-6A24-4714-BA5F-18E9095D6322}" destId="{225AB4D7-6D99-408F-8BD9-AAAF2953D305}" srcOrd="3" destOrd="0" presId="urn:microsoft.com/office/officeart/2005/8/layout/radial3"/>
    <dgm:cxn modelId="{65CE6A75-519B-4148-BC5B-ABDFB9E24CB4}" type="presParOf" srcId="{5096E03C-6A24-4714-BA5F-18E9095D6322}" destId="{47AA372C-35C6-4329-9444-00F1EEAF51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6A947-2D57-4009-B706-9F7CDEBB38CE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C5683D01-5C17-42E3-9AD4-5F03732176B6}">
      <dgm:prSet phldrT="[Text]"/>
      <dgm:spPr/>
      <dgm:t>
        <a:bodyPr/>
        <a:lstStyle/>
        <a:p>
          <a:r>
            <a:rPr lang="en-US" dirty="0" smtClean="0"/>
            <a:t>Q1</a:t>
          </a:r>
          <a:endParaRPr lang="en-IN" dirty="0"/>
        </a:p>
      </dgm:t>
    </dgm:pt>
    <dgm:pt modelId="{FB887A35-6C93-4564-A2F3-82C5C6517380}" type="parTrans" cxnId="{76285E19-DBA3-446D-86FB-A1D95FE6C21B}">
      <dgm:prSet/>
      <dgm:spPr/>
      <dgm:t>
        <a:bodyPr/>
        <a:lstStyle/>
        <a:p>
          <a:endParaRPr lang="en-IN"/>
        </a:p>
      </dgm:t>
    </dgm:pt>
    <dgm:pt modelId="{4C5EF36D-ED77-4DAA-8A44-2CACD8594FF4}" type="sibTrans" cxnId="{76285E19-DBA3-446D-86FB-A1D95FE6C21B}">
      <dgm:prSet/>
      <dgm:spPr/>
      <dgm:t>
        <a:bodyPr/>
        <a:lstStyle/>
        <a:p>
          <a:endParaRPr lang="en-IN"/>
        </a:p>
      </dgm:t>
    </dgm:pt>
    <dgm:pt modelId="{E7403D0D-D098-4C00-8D6F-9518C9DBAF26}">
      <dgm:prSet phldrT="[Text]"/>
      <dgm:spPr/>
      <dgm:t>
        <a:bodyPr/>
        <a:lstStyle/>
        <a:p>
          <a:r>
            <a:rPr lang="en-US" dirty="0" smtClean="0"/>
            <a:t>Important &amp; Urgent</a:t>
          </a:r>
          <a:endParaRPr lang="en-IN" dirty="0"/>
        </a:p>
      </dgm:t>
    </dgm:pt>
    <dgm:pt modelId="{F104AC48-A46A-453F-9E69-CFE2B28F4A1E}" type="parTrans" cxnId="{7763F0B1-6121-4516-856F-E7AF2B978B20}">
      <dgm:prSet/>
      <dgm:spPr/>
      <dgm:t>
        <a:bodyPr/>
        <a:lstStyle/>
        <a:p>
          <a:endParaRPr lang="en-IN"/>
        </a:p>
      </dgm:t>
    </dgm:pt>
    <dgm:pt modelId="{460C3305-4EB0-4EEF-9320-481F44119611}" type="sibTrans" cxnId="{7763F0B1-6121-4516-856F-E7AF2B978B20}">
      <dgm:prSet/>
      <dgm:spPr/>
      <dgm:t>
        <a:bodyPr/>
        <a:lstStyle/>
        <a:p>
          <a:endParaRPr lang="en-IN"/>
        </a:p>
      </dgm:t>
    </dgm:pt>
    <dgm:pt modelId="{B154FC64-781F-4EE4-9028-3912E0760B2B}" type="pres">
      <dgm:prSet presAssocID="{8506A947-2D57-4009-B706-9F7CDEBB3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CCCBFD-429F-403A-82E4-A04C797F5E4C}" type="pres">
      <dgm:prSet presAssocID="{C5683D01-5C17-42E3-9AD4-5F03732176B6}" presName="composite" presStyleCnt="0"/>
      <dgm:spPr/>
    </dgm:pt>
    <dgm:pt modelId="{46BF7D26-7E9D-46B2-B838-6A22E9B5EF7F}" type="pres">
      <dgm:prSet presAssocID="{C5683D01-5C17-42E3-9AD4-5F03732176B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98CD77-D6DC-4E76-A72A-8B2CD6CC939E}" type="pres">
      <dgm:prSet presAssocID="{C5683D01-5C17-42E3-9AD4-5F03732176B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69D1DCC-0F9D-46DE-81C3-ADBCEF45CA18}" type="presOf" srcId="{E7403D0D-D098-4C00-8D6F-9518C9DBAF26}" destId="{CF98CD77-D6DC-4E76-A72A-8B2CD6CC939E}" srcOrd="0" destOrd="0" presId="urn:microsoft.com/office/officeart/2005/8/layout/chevron2"/>
    <dgm:cxn modelId="{76285E19-DBA3-446D-86FB-A1D95FE6C21B}" srcId="{8506A947-2D57-4009-B706-9F7CDEBB38CE}" destId="{C5683D01-5C17-42E3-9AD4-5F03732176B6}" srcOrd="0" destOrd="0" parTransId="{FB887A35-6C93-4564-A2F3-82C5C6517380}" sibTransId="{4C5EF36D-ED77-4DAA-8A44-2CACD8594FF4}"/>
    <dgm:cxn modelId="{5EA673EE-6247-44A0-B372-2D3A2F8FAC3B}" type="presOf" srcId="{C5683D01-5C17-42E3-9AD4-5F03732176B6}" destId="{46BF7D26-7E9D-46B2-B838-6A22E9B5EF7F}" srcOrd="0" destOrd="0" presId="urn:microsoft.com/office/officeart/2005/8/layout/chevron2"/>
    <dgm:cxn modelId="{7763F0B1-6121-4516-856F-E7AF2B978B20}" srcId="{C5683D01-5C17-42E3-9AD4-5F03732176B6}" destId="{E7403D0D-D098-4C00-8D6F-9518C9DBAF26}" srcOrd="0" destOrd="0" parTransId="{F104AC48-A46A-453F-9E69-CFE2B28F4A1E}" sibTransId="{460C3305-4EB0-4EEF-9320-481F44119611}"/>
    <dgm:cxn modelId="{9E27C94F-9F8A-4516-8B24-E92B33AA5DA1}" type="presOf" srcId="{8506A947-2D57-4009-B706-9F7CDEBB38CE}" destId="{B154FC64-781F-4EE4-9028-3912E0760B2B}" srcOrd="0" destOrd="0" presId="urn:microsoft.com/office/officeart/2005/8/layout/chevron2"/>
    <dgm:cxn modelId="{67592766-E989-4C2B-B6D2-3D746FEEA074}" type="presParOf" srcId="{B154FC64-781F-4EE4-9028-3912E0760B2B}" destId="{FFCCCBFD-429F-403A-82E4-A04C797F5E4C}" srcOrd="0" destOrd="0" presId="urn:microsoft.com/office/officeart/2005/8/layout/chevron2"/>
    <dgm:cxn modelId="{B2EB5329-1EE1-476F-8E9E-B0B6BB04EECF}" type="presParOf" srcId="{FFCCCBFD-429F-403A-82E4-A04C797F5E4C}" destId="{46BF7D26-7E9D-46B2-B838-6A22E9B5EF7F}" srcOrd="0" destOrd="0" presId="urn:microsoft.com/office/officeart/2005/8/layout/chevron2"/>
    <dgm:cxn modelId="{5F1646D6-6BA5-47FC-A25B-F4ADC454A1BC}" type="presParOf" srcId="{FFCCCBFD-429F-403A-82E4-A04C797F5E4C}" destId="{CF98CD77-D6DC-4E76-A72A-8B2CD6CC9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6A947-2D57-4009-B706-9F7CDEBB38CE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C5683D01-5C17-42E3-9AD4-5F03732176B6}">
      <dgm:prSet phldrT="[Text]"/>
      <dgm:spPr/>
      <dgm:t>
        <a:bodyPr/>
        <a:lstStyle/>
        <a:p>
          <a:r>
            <a:rPr lang="en-US" dirty="0" smtClean="0"/>
            <a:t>Q2</a:t>
          </a:r>
          <a:endParaRPr lang="en-IN" dirty="0"/>
        </a:p>
      </dgm:t>
    </dgm:pt>
    <dgm:pt modelId="{FB887A35-6C93-4564-A2F3-82C5C6517380}" type="parTrans" cxnId="{76285E19-DBA3-446D-86FB-A1D95FE6C21B}">
      <dgm:prSet/>
      <dgm:spPr/>
      <dgm:t>
        <a:bodyPr/>
        <a:lstStyle/>
        <a:p>
          <a:endParaRPr lang="en-IN"/>
        </a:p>
      </dgm:t>
    </dgm:pt>
    <dgm:pt modelId="{4C5EF36D-ED77-4DAA-8A44-2CACD8594FF4}" type="sibTrans" cxnId="{76285E19-DBA3-446D-86FB-A1D95FE6C21B}">
      <dgm:prSet/>
      <dgm:spPr/>
      <dgm:t>
        <a:bodyPr/>
        <a:lstStyle/>
        <a:p>
          <a:endParaRPr lang="en-IN"/>
        </a:p>
      </dgm:t>
    </dgm:pt>
    <dgm:pt modelId="{E7403D0D-D098-4C00-8D6F-9518C9DBAF26}">
      <dgm:prSet phldrT="[Text]"/>
      <dgm:spPr/>
      <dgm:t>
        <a:bodyPr/>
        <a:lstStyle/>
        <a:p>
          <a:r>
            <a:rPr lang="en-US" dirty="0" smtClean="0"/>
            <a:t>Important but Not Urgent</a:t>
          </a:r>
          <a:endParaRPr lang="en-IN" dirty="0"/>
        </a:p>
      </dgm:t>
    </dgm:pt>
    <dgm:pt modelId="{F104AC48-A46A-453F-9E69-CFE2B28F4A1E}" type="parTrans" cxnId="{7763F0B1-6121-4516-856F-E7AF2B978B20}">
      <dgm:prSet/>
      <dgm:spPr/>
      <dgm:t>
        <a:bodyPr/>
        <a:lstStyle/>
        <a:p>
          <a:endParaRPr lang="en-IN"/>
        </a:p>
      </dgm:t>
    </dgm:pt>
    <dgm:pt modelId="{460C3305-4EB0-4EEF-9320-481F44119611}" type="sibTrans" cxnId="{7763F0B1-6121-4516-856F-E7AF2B978B20}">
      <dgm:prSet/>
      <dgm:spPr/>
      <dgm:t>
        <a:bodyPr/>
        <a:lstStyle/>
        <a:p>
          <a:endParaRPr lang="en-IN"/>
        </a:p>
      </dgm:t>
    </dgm:pt>
    <dgm:pt modelId="{B154FC64-781F-4EE4-9028-3912E0760B2B}" type="pres">
      <dgm:prSet presAssocID="{8506A947-2D57-4009-B706-9F7CDEBB3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CCCBFD-429F-403A-82E4-A04C797F5E4C}" type="pres">
      <dgm:prSet presAssocID="{C5683D01-5C17-42E3-9AD4-5F03732176B6}" presName="composite" presStyleCnt="0"/>
      <dgm:spPr/>
    </dgm:pt>
    <dgm:pt modelId="{46BF7D26-7E9D-46B2-B838-6A22E9B5EF7F}" type="pres">
      <dgm:prSet presAssocID="{C5683D01-5C17-42E3-9AD4-5F03732176B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98CD77-D6DC-4E76-A72A-8B2CD6CC939E}" type="pres">
      <dgm:prSet presAssocID="{C5683D01-5C17-42E3-9AD4-5F03732176B6}" presName="descendantText" presStyleLbl="alignAcc1" presStyleIdx="0" presStyleCnt="1" custLinFactNeighborX="256" custLinFactNeighborY="159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5C5EC12-BB9D-4129-AB80-3DEE55A3622D}" type="presOf" srcId="{8506A947-2D57-4009-B706-9F7CDEBB38CE}" destId="{B154FC64-781F-4EE4-9028-3912E0760B2B}" srcOrd="0" destOrd="0" presId="urn:microsoft.com/office/officeart/2005/8/layout/chevron2"/>
    <dgm:cxn modelId="{A9C5F7BB-DA62-4906-A8FE-ACE3BD839DAE}" type="presOf" srcId="{C5683D01-5C17-42E3-9AD4-5F03732176B6}" destId="{46BF7D26-7E9D-46B2-B838-6A22E9B5EF7F}" srcOrd="0" destOrd="0" presId="urn:microsoft.com/office/officeart/2005/8/layout/chevron2"/>
    <dgm:cxn modelId="{F15DF4A7-4E35-4F04-89D6-9D98144A6793}" type="presOf" srcId="{E7403D0D-D098-4C00-8D6F-9518C9DBAF26}" destId="{CF98CD77-D6DC-4E76-A72A-8B2CD6CC939E}" srcOrd="0" destOrd="0" presId="urn:microsoft.com/office/officeart/2005/8/layout/chevron2"/>
    <dgm:cxn modelId="{76285E19-DBA3-446D-86FB-A1D95FE6C21B}" srcId="{8506A947-2D57-4009-B706-9F7CDEBB38CE}" destId="{C5683D01-5C17-42E3-9AD4-5F03732176B6}" srcOrd="0" destOrd="0" parTransId="{FB887A35-6C93-4564-A2F3-82C5C6517380}" sibTransId="{4C5EF36D-ED77-4DAA-8A44-2CACD8594FF4}"/>
    <dgm:cxn modelId="{7763F0B1-6121-4516-856F-E7AF2B978B20}" srcId="{C5683D01-5C17-42E3-9AD4-5F03732176B6}" destId="{E7403D0D-D098-4C00-8D6F-9518C9DBAF26}" srcOrd="0" destOrd="0" parTransId="{F104AC48-A46A-453F-9E69-CFE2B28F4A1E}" sibTransId="{460C3305-4EB0-4EEF-9320-481F44119611}"/>
    <dgm:cxn modelId="{58E80789-E87D-4C57-81EE-8F28FF4A3188}" type="presParOf" srcId="{B154FC64-781F-4EE4-9028-3912E0760B2B}" destId="{FFCCCBFD-429F-403A-82E4-A04C797F5E4C}" srcOrd="0" destOrd="0" presId="urn:microsoft.com/office/officeart/2005/8/layout/chevron2"/>
    <dgm:cxn modelId="{F8A258DF-2625-47DB-BCFA-8A7D17227B8E}" type="presParOf" srcId="{FFCCCBFD-429F-403A-82E4-A04C797F5E4C}" destId="{46BF7D26-7E9D-46B2-B838-6A22E9B5EF7F}" srcOrd="0" destOrd="0" presId="urn:microsoft.com/office/officeart/2005/8/layout/chevron2"/>
    <dgm:cxn modelId="{F1E2EAD0-18EA-4C0C-9CC3-A24F96BDCE54}" type="presParOf" srcId="{FFCCCBFD-429F-403A-82E4-A04C797F5E4C}" destId="{CF98CD77-D6DC-4E76-A72A-8B2CD6CC9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06A947-2D57-4009-B706-9F7CDEBB38CE}" type="doc">
      <dgm:prSet loTypeId="urn:microsoft.com/office/officeart/2005/8/layout/chevron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IN"/>
        </a:p>
      </dgm:t>
    </dgm:pt>
    <dgm:pt modelId="{C5683D01-5C17-42E3-9AD4-5F03732176B6}">
      <dgm:prSet phldrT="[Text]"/>
      <dgm:spPr/>
      <dgm:t>
        <a:bodyPr/>
        <a:lstStyle/>
        <a:p>
          <a:r>
            <a:rPr lang="en-US" dirty="0" smtClean="0"/>
            <a:t>Q3</a:t>
          </a:r>
          <a:endParaRPr lang="en-IN" dirty="0"/>
        </a:p>
      </dgm:t>
    </dgm:pt>
    <dgm:pt modelId="{FB887A35-6C93-4564-A2F3-82C5C6517380}" type="parTrans" cxnId="{76285E19-DBA3-446D-86FB-A1D95FE6C21B}">
      <dgm:prSet/>
      <dgm:spPr/>
      <dgm:t>
        <a:bodyPr/>
        <a:lstStyle/>
        <a:p>
          <a:endParaRPr lang="en-IN"/>
        </a:p>
      </dgm:t>
    </dgm:pt>
    <dgm:pt modelId="{4C5EF36D-ED77-4DAA-8A44-2CACD8594FF4}" type="sibTrans" cxnId="{76285E19-DBA3-446D-86FB-A1D95FE6C21B}">
      <dgm:prSet/>
      <dgm:spPr/>
      <dgm:t>
        <a:bodyPr/>
        <a:lstStyle/>
        <a:p>
          <a:endParaRPr lang="en-IN"/>
        </a:p>
      </dgm:t>
    </dgm:pt>
    <dgm:pt modelId="{E7403D0D-D098-4C00-8D6F-9518C9DBAF26}">
      <dgm:prSet phldrT="[Text]"/>
      <dgm:spPr/>
      <dgm:t>
        <a:bodyPr/>
        <a:lstStyle/>
        <a:p>
          <a:r>
            <a:rPr lang="en-US" dirty="0" smtClean="0"/>
            <a:t>Not Important but Urgent</a:t>
          </a:r>
          <a:endParaRPr lang="en-IN" dirty="0"/>
        </a:p>
      </dgm:t>
    </dgm:pt>
    <dgm:pt modelId="{F104AC48-A46A-453F-9E69-CFE2B28F4A1E}" type="parTrans" cxnId="{7763F0B1-6121-4516-856F-E7AF2B978B20}">
      <dgm:prSet/>
      <dgm:spPr/>
      <dgm:t>
        <a:bodyPr/>
        <a:lstStyle/>
        <a:p>
          <a:endParaRPr lang="en-IN"/>
        </a:p>
      </dgm:t>
    </dgm:pt>
    <dgm:pt modelId="{460C3305-4EB0-4EEF-9320-481F44119611}" type="sibTrans" cxnId="{7763F0B1-6121-4516-856F-E7AF2B978B20}">
      <dgm:prSet/>
      <dgm:spPr/>
      <dgm:t>
        <a:bodyPr/>
        <a:lstStyle/>
        <a:p>
          <a:endParaRPr lang="en-IN"/>
        </a:p>
      </dgm:t>
    </dgm:pt>
    <dgm:pt modelId="{B154FC64-781F-4EE4-9028-3912E0760B2B}" type="pres">
      <dgm:prSet presAssocID="{8506A947-2D57-4009-B706-9F7CDEBB3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CCCBFD-429F-403A-82E4-A04C797F5E4C}" type="pres">
      <dgm:prSet presAssocID="{C5683D01-5C17-42E3-9AD4-5F03732176B6}" presName="composite" presStyleCnt="0"/>
      <dgm:spPr/>
    </dgm:pt>
    <dgm:pt modelId="{46BF7D26-7E9D-46B2-B838-6A22E9B5EF7F}" type="pres">
      <dgm:prSet presAssocID="{C5683D01-5C17-42E3-9AD4-5F03732176B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98CD77-D6DC-4E76-A72A-8B2CD6CC939E}" type="pres">
      <dgm:prSet presAssocID="{C5683D01-5C17-42E3-9AD4-5F03732176B6}" presName="descendantText" presStyleLbl="alignAcc1" presStyleIdx="0" presStyleCnt="1" custLinFactNeighborX="256" custLinFactNeighborY="-530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57BF86-9AE6-4C6C-8D81-0978050D7136}" type="presOf" srcId="{8506A947-2D57-4009-B706-9F7CDEBB38CE}" destId="{B154FC64-781F-4EE4-9028-3912E0760B2B}" srcOrd="0" destOrd="0" presId="urn:microsoft.com/office/officeart/2005/8/layout/chevron2"/>
    <dgm:cxn modelId="{76285E19-DBA3-446D-86FB-A1D95FE6C21B}" srcId="{8506A947-2D57-4009-B706-9F7CDEBB38CE}" destId="{C5683D01-5C17-42E3-9AD4-5F03732176B6}" srcOrd="0" destOrd="0" parTransId="{FB887A35-6C93-4564-A2F3-82C5C6517380}" sibTransId="{4C5EF36D-ED77-4DAA-8A44-2CACD8594FF4}"/>
    <dgm:cxn modelId="{7763F0B1-6121-4516-856F-E7AF2B978B20}" srcId="{C5683D01-5C17-42E3-9AD4-5F03732176B6}" destId="{E7403D0D-D098-4C00-8D6F-9518C9DBAF26}" srcOrd="0" destOrd="0" parTransId="{F104AC48-A46A-453F-9E69-CFE2B28F4A1E}" sibTransId="{460C3305-4EB0-4EEF-9320-481F44119611}"/>
    <dgm:cxn modelId="{368DEA54-0090-42BE-9C02-E336A79032F8}" type="presOf" srcId="{C5683D01-5C17-42E3-9AD4-5F03732176B6}" destId="{46BF7D26-7E9D-46B2-B838-6A22E9B5EF7F}" srcOrd="0" destOrd="0" presId="urn:microsoft.com/office/officeart/2005/8/layout/chevron2"/>
    <dgm:cxn modelId="{9ADB6DB6-A114-4147-95A9-C179CDE6960E}" type="presOf" srcId="{E7403D0D-D098-4C00-8D6F-9518C9DBAF26}" destId="{CF98CD77-D6DC-4E76-A72A-8B2CD6CC939E}" srcOrd="0" destOrd="0" presId="urn:microsoft.com/office/officeart/2005/8/layout/chevron2"/>
    <dgm:cxn modelId="{45EC4794-D55B-46F4-B55D-A3A1001B62FB}" type="presParOf" srcId="{B154FC64-781F-4EE4-9028-3912E0760B2B}" destId="{FFCCCBFD-429F-403A-82E4-A04C797F5E4C}" srcOrd="0" destOrd="0" presId="urn:microsoft.com/office/officeart/2005/8/layout/chevron2"/>
    <dgm:cxn modelId="{BAB3ED9F-9C65-4617-9482-A82C590F7CEE}" type="presParOf" srcId="{FFCCCBFD-429F-403A-82E4-A04C797F5E4C}" destId="{46BF7D26-7E9D-46B2-B838-6A22E9B5EF7F}" srcOrd="0" destOrd="0" presId="urn:microsoft.com/office/officeart/2005/8/layout/chevron2"/>
    <dgm:cxn modelId="{12DA7F78-8F64-4078-BA37-3656E2771037}" type="presParOf" srcId="{FFCCCBFD-429F-403A-82E4-A04C797F5E4C}" destId="{CF98CD77-D6DC-4E76-A72A-8B2CD6CC9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06A947-2D57-4009-B706-9F7CDEBB38CE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C5683D01-5C17-42E3-9AD4-5F03732176B6}">
      <dgm:prSet phldrT="[Text]"/>
      <dgm:spPr/>
      <dgm:t>
        <a:bodyPr/>
        <a:lstStyle/>
        <a:p>
          <a:r>
            <a:rPr lang="en-US" dirty="0" smtClean="0"/>
            <a:t>Q4</a:t>
          </a:r>
          <a:endParaRPr lang="en-IN" dirty="0"/>
        </a:p>
      </dgm:t>
    </dgm:pt>
    <dgm:pt modelId="{FB887A35-6C93-4564-A2F3-82C5C6517380}" type="parTrans" cxnId="{76285E19-DBA3-446D-86FB-A1D95FE6C21B}">
      <dgm:prSet/>
      <dgm:spPr/>
      <dgm:t>
        <a:bodyPr/>
        <a:lstStyle/>
        <a:p>
          <a:endParaRPr lang="en-IN"/>
        </a:p>
      </dgm:t>
    </dgm:pt>
    <dgm:pt modelId="{4C5EF36D-ED77-4DAA-8A44-2CACD8594FF4}" type="sibTrans" cxnId="{76285E19-DBA3-446D-86FB-A1D95FE6C21B}">
      <dgm:prSet/>
      <dgm:spPr/>
      <dgm:t>
        <a:bodyPr/>
        <a:lstStyle/>
        <a:p>
          <a:endParaRPr lang="en-IN"/>
        </a:p>
      </dgm:t>
    </dgm:pt>
    <dgm:pt modelId="{E7403D0D-D098-4C00-8D6F-9518C9DBAF26}">
      <dgm:prSet phldrT="[Text]"/>
      <dgm:spPr/>
      <dgm:t>
        <a:bodyPr/>
        <a:lstStyle/>
        <a:p>
          <a:r>
            <a:rPr lang="en-US" dirty="0" smtClean="0"/>
            <a:t>Neither Important Nor Urgent</a:t>
          </a:r>
          <a:endParaRPr lang="en-IN" dirty="0"/>
        </a:p>
      </dgm:t>
    </dgm:pt>
    <dgm:pt modelId="{F104AC48-A46A-453F-9E69-CFE2B28F4A1E}" type="parTrans" cxnId="{7763F0B1-6121-4516-856F-E7AF2B978B20}">
      <dgm:prSet/>
      <dgm:spPr/>
      <dgm:t>
        <a:bodyPr/>
        <a:lstStyle/>
        <a:p>
          <a:endParaRPr lang="en-IN"/>
        </a:p>
      </dgm:t>
    </dgm:pt>
    <dgm:pt modelId="{460C3305-4EB0-4EEF-9320-481F44119611}" type="sibTrans" cxnId="{7763F0B1-6121-4516-856F-E7AF2B978B20}">
      <dgm:prSet/>
      <dgm:spPr/>
      <dgm:t>
        <a:bodyPr/>
        <a:lstStyle/>
        <a:p>
          <a:endParaRPr lang="en-IN"/>
        </a:p>
      </dgm:t>
    </dgm:pt>
    <dgm:pt modelId="{B154FC64-781F-4EE4-9028-3912E0760B2B}" type="pres">
      <dgm:prSet presAssocID="{8506A947-2D57-4009-B706-9F7CDEBB3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CCCBFD-429F-403A-82E4-A04C797F5E4C}" type="pres">
      <dgm:prSet presAssocID="{C5683D01-5C17-42E3-9AD4-5F03732176B6}" presName="composite" presStyleCnt="0"/>
      <dgm:spPr/>
    </dgm:pt>
    <dgm:pt modelId="{46BF7D26-7E9D-46B2-B838-6A22E9B5EF7F}" type="pres">
      <dgm:prSet presAssocID="{C5683D01-5C17-42E3-9AD4-5F03732176B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98CD77-D6DC-4E76-A72A-8B2CD6CC939E}" type="pres">
      <dgm:prSet presAssocID="{C5683D01-5C17-42E3-9AD4-5F03732176B6}" presName="descendantText" presStyleLbl="alignAcc1" presStyleIdx="0" presStyleCnt="1" custLinFactNeighborX="256" custLinFactNeighborY="-530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6EA94CE-665A-4C1C-81B6-C5072CD75AD2}" type="presOf" srcId="{E7403D0D-D098-4C00-8D6F-9518C9DBAF26}" destId="{CF98CD77-D6DC-4E76-A72A-8B2CD6CC939E}" srcOrd="0" destOrd="0" presId="urn:microsoft.com/office/officeart/2005/8/layout/chevron2"/>
    <dgm:cxn modelId="{76285E19-DBA3-446D-86FB-A1D95FE6C21B}" srcId="{8506A947-2D57-4009-B706-9F7CDEBB38CE}" destId="{C5683D01-5C17-42E3-9AD4-5F03732176B6}" srcOrd="0" destOrd="0" parTransId="{FB887A35-6C93-4564-A2F3-82C5C6517380}" sibTransId="{4C5EF36D-ED77-4DAA-8A44-2CACD8594FF4}"/>
    <dgm:cxn modelId="{7763F0B1-6121-4516-856F-E7AF2B978B20}" srcId="{C5683D01-5C17-42E3-9AD4-5F03732176B6}" destId="{E7403D0D-D098-4C00-8D6F-9518C9DBAF26}" srcOrd="0" destOrd="0" parTransId="{F104AC48-A46A-453F-9E69-CFE2B28F4A1E}" sibTransId="{460C3305-4EB0-4EEF-9320-481F44119611}"/>
    <dgm:cxn modelId="{30796BCC-72EC-465A-9998-5B836D3F29FD}" type="presOf" srcId="{8506A947-2D57-4009-B706-9F7CDEBB38CE}" destId="{B154FC64-781F-4EE4-9028-3912E0760B2B}" srcOrd="0" destOrd="0" presId="urn:microsoft.com/office/officeart/2005/8/layout/chevron2"/>
    <dgm:cxn modelId="{A90499E0-13B1-4901-9D98-7313BC28D280}" type="presOf" srcId="{C5683D01-5C17-42E3-9AD4-5F03732176B6}" destId="{46BF7D26-7E9D-46B2-B838-6A22E9B5EF7F}" srcOrd="0" destOrd="0" presId="urn:microsoft.com/office/officeart/2005/8/layout/chevron2"/>
    <dgm:cxn modelId="{1DC61D3D-1287-4290-BD7D-ABD0022D5252}" type="presParOf" srcId="{B154FC64-781F-4EE4-9028-3912E0760B2B}" destId="{FFCCCBFD-429F-403A-82E4-A04C797F5E4C}" srcOrd="0" destOrd="0" presId="urn:microsoft.com/office/officeart/2005/8/layout/chevron2"/>
    <dgm:cxn modelId="{7BB5C689-0C2F-4CEF-91EA-009B3366F686}" type="presParOf" srcId="{FFCCCBFD-429F-403A-82E4-A04C797F5E4C}" destId="{46BF7D26-7E9D-46B2-B838-6A22E9B5EF7F}" srcOrd="0" destOrd="0" presId="urn:microsoft.com/office/officeart/2005/8/layout/chevron2"/>
    <dgm:cxn modelId="{A1691709-99B1-4CBB-BDC5-BD72F6A8E4D7}" type="presParOf" srcId="{FFCCCBFD-429F-403A-82E4-A04C797F5E4C}" destId="{CF98CD77-D6DC-4E76-A72A-8B2CD6CC9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D0078-7A08-4D9C-AF78-1AC195EB4412}" type="doc">
      <dgm:prSet loTypeId="urn:microsoft.com/office/officeart/2005/8/layout/matrix2" loCatId="matrix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61803D-AC1F-40FC-9850-0C32753D4B80}">
      <dgm:prSet phldrT="[Text]"/>
      <dgm:spPr/>
      <dgm:t>
        <a:bodyPr/>
        <a:lstStyle/>
        <a:p>
          <a:r>
            <a:rPr lang="en-US" dirty="0" smtClean="0"/>
            <a:t>Neither Imp nor Urgent</a:t>
          </a:r>
          <a:endParaRPr lang="en-US" dirty="0"/>
        </a:p>
      </dgm:t>
    </dgm:pt>
    <dgm:pt modelId="{6E8DF455-52AC-42DE-8D77-E95BF1BECAE5}" type="parTrans" cxnId="{64801A6B-DC19-4055-91B4-51BC9D0FBEBE}">
      <dgm:prSet/>
      <dgm:spPr/>
      <dgm:t>
        <a:bodyPr/>
        <a:lstStyle/>
        <a:p>
          <a:endParaRPr lang="en-US"/>
        </a:p>
      </dgm:t>
    </dgm:pt>
    <dgm:pt modelId="{919CF22E-EAD7-4C3A-B679-7340EBC43C89}" type="sibTrans" cxnId="{64801A6B-DC19-4055-91B4-51BC9D0FBEBE}">
      <dgm:prSet/>
      <dgm:spPr/>
      <dgm:t>
        <a:bodyPr/>
        <a:lstStyle/>
        <a:p>
          <a:endParaRPr lang="en-US"/>
        </a:p>
      </dgm:t>
    </dgm:pt>
    <dgm:pt modelId="{39B57A9F-5F6B-4716-B3CA-C1438F1472BE}">
      <dgm:prSet phldrT="[Text]"/>
      <dgm:spPr/>
      <dgm:t>
        <a:bodyPr/>
        <a:lstStyle/>
        <a:p>
          <a:r>
            <a:rPr lang="en-US" dirty="0" smtClean="0"/>
            <a:t>Imp &amp; Urgent</a:t>
          </a:r>
          <a:endParaRPr lang="en-US" dirty="0"/>
        </a:p>
      </dgm:t>
    </dgm:pt>
    <dgm:pt modelId="{0BFAF30A-8EDC-451B-B5BB-D6EE6359FE68}" type="parTrans" cxnId="{74CD96A5-E7C5-4269-8E15-71BC3C1547BC}">
      <dgm:prSet/>
      <dgm:spPr/>
      <dgm:t>
        <a:bodyPr/>
        <a:lstStyle/>
        <a:p>
          <a:endParaRPr lang="en-US"/>
        </a:p>
      </dgm:t>
    </dgm:pt>
    <dgm:pt modelId="{8E5D4F7D-C156-417C-8B64-AE020DE31269}" type="sibTrans" cxnId="{74CD96A5-E7C5-4269-8E15-71BC3C1547BC}">
      <dgm:prSet/>
      <dgm:spPr/>
      <dgm:t>
        <a:bodyPr/>
        <a:lstStyle/>
        <a:p>
          <a:endParaRPr lang="en-US"/>
        </a:p>
      </dgm:t>
    </dgm:pt>
    <dgm:pt modelId="{E7DA91E0-61DC-498F-9263-4B5951E71AE6}">
      <dgm:prSet phldrT="[Text]"/>
      <dgm:spPr/>
      <dgm:t>
        <a:bodyPr/>
        <a:lstStyle/>
        <a:p>
          <a:r>
            <a:rPr lang="en-US" dirty="0" smtClean="0"/>
            <a:t>Not Imp, but Urgent</a:t>
          </a:r>
          <a:endParaRPr lang="en-US" dirty="0"/>
        </a:p>
      </dgm:t>
    </dgm:pt>
    <dgm:pt modelId="{35D27264-BFAC-4E1B-9219-C9131F705BD1}" type="parTrans" cxnId="{5AD04B8A-2D6C-42BD-BE64-C7496920650B}">
      <dgm:prSet/>
      <dgm:spPr/>
      <dgm:t>
        <a:bodyPr/>
        <a:lstStyle/>
        <a:p>
          <a:endParaRPr lang="en-US"/>
        </a:p>
      </dgm:t>
    </dgm:pt>
    <dgm:pt modelId="{9772F4C1-5AAB-4B38-8F2B-CCB092BD2FF7}" type="sibTrans" cxnId="{5AD04B8A-2D6C-42BD-BE64-C7496920650B}">
      <dgm:prSet/>
      <dgm:spPr/>
      <dgm:t>
        <a:bodyPr/>
        <a:lstStyle/>
        <a:p>
          <a:endParaRPr lang="en-US"/>
        </a:p>
      </dgm:t>
    </dgm:pt>
    <dgm:pt modelId="{439132B7-66A5-4CC0-905F-D8BA0F90FC0A}">
      <dgm:prSet phldrT="[Text]"/>
      <dgm:spPr/>
      <dgm:t>
        <a:bodyPr/>
        <a:lstStyle/>
        <a:p>
          <a:r>
            <a:rPr lang="en-US" dirty="0" smtClean="0"/>
            <a:t>Imp but not Urgent</a:t>
          </a:r>
          <a:endParaRPr lang="en-US" dirty="0"/>
        </a:p>
      </dgm:t>
    </dgm:pt>
    <dgm:pt modelId="{15AAD760-9CA7-4203-8996-D7D3671C4935}" type="parTrans" cxnId="{AB2AEEBD-9FF1-404E-9371-303EB82D69CE}">
      <dgm:prSet/>
      <dgm:spPr/>
      <dgm:t>
        <a:bodyPr/>
        <a:lstStyle/>
        <a:p>
          <a:endParaRPr lang="en-US"/>
        </a:p>
      </dgm:t>
    </dgm:pt>
    <dgm:pt modelId="{FB7682BE-ADFF-4CE3-A9DA-1098A44B627F}" type="sibTrans" cxnId="{AB2AEEBD-9FF1-404E-9371-303EB82D69CE}">
      <dgm:prSet/>
      <dgm:spPr/>
      <dgm:t>
        <a:bodyPr/>
        <a:lstStyle/>
        <a:p>
          <a:endParaRPr lang="en-US"/>
        </a:p>
      </dgm:t>
    </dgm:pt>
    <dgm:pt modelId="{712C4815-B42A-4C36-ABA2-BDA1F0DB4AF1}" type="pres">
      <dgm:prSet presAssocID="{2E6D0078-7A08-4D9C-AF78-1AC195EB441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3ED22-034C-43F6-9A52-6727769674C6}" type="pres">
      <dgm:prSet presAssocID="{2E6D0078-7A08-4D9C-AF78-1AC195EB4412}" presName="axisShape" presStyleLbl="bgShp" presStyleIdx="0" presStyleCnt="1"/>
      <dgm:spPr/>
    </dgm:pt>
    <dgm:pt modelId="{A727E3EA-2CD3-49B4-AE53-B90729CAC8BA}" type="pres">
      <dgm:prSet presAssocID="{2E6D0078-7A08-4D9C-AF78-1AC195EB441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83C3A-AB54-4280-A7AF-CFF80B732268}" type="pres">
      <dgm:prSet presAssocID="{2E6D0078-7A08-4D9C-AF78-1AC195EB441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42478-6B95-4884-AD3A-EE3D2722D5DE}" type="pres">
      <dgm:prSet presAssocID="{2E6D0078-7A08-4D9C-AF78-1AC195EB441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92843-0FCE-46DA-863E-60DD9F3F99F8}" type="pres">
      <dgm:prSet presAssocID="{2E6D0078-7A08-4D9C-AF78-1AC195EB441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689CE-B6BD-4FB1-80A1-318BFC5B0AC0}" type="presOf" srcId="{6961803D-AC1F-40FC-9850-0C32753D4B80}" destId="{A727E3EA-2CD3-49B4-AE53-B90729CAC8BA}" srcOrd="0" destOrd="0" presId="urn:microsoft.com/office/officeart/2005/8/layout/matrix2"/>
    <dgm:cxn modelId="{CE8D446D-0C39-43A0-A5A6-F9CDB6721342}" type="presOf" srcId="{2E6D0078-7A08-4D9C-AF78-1AC195EB4412}" destId="{712C4815-B42A-4C36-ABA2-BDA1F0DB4AF1}" srcOrd="0" destOrd="0" presId="urn:microsoft.com/office/officeart/2005/8/layout/matrix2"/>
    <dgm:cxn modelId="{67A68DC3-828A-4125-AB0D-A5C8A6E2E533}" type="presOf" srcId="{439132B7-66A5-4CC0-905F-D8BA0F90FC0A}" destId="{AF892843-0FCE-46DA-863E-60DD9F3F99F8}" srcOrd="0" destOrd="0" presId="urn:microsoft.com/office/officeart/2005/8/layout/matrix2"/>
    <dgm:cxn modelId="{5AD04B8A-2D6C-42BD-BE64-C7496920650B}" srcId="{2E6D0078-7A08-4D9C-AF78-1AC195EB4412}" destId="{E7DA91E0-61DC-498F-9263-4B5951E71AE6}" srcOrd="2" destOrd="0" parTransId="{35D27264-BFAC-4E1B-9219-C9131F705BD1}" sibTransId="{9772F4C1-5AAB-4B38-8F2B-CCB092BD2FF7}"/>
    <dgm:cxn modelId="{74CD96A5-E7C5-4269-8E15-71BC3C1547BC}" srcId="{2E6D0078-7A08-4D9C-AF78-1AC195EB4412}" destId="{39B57A9F-5F6B-4716-B3CA-C1438F1472BE}" srcOrd="1" destOrd="0" parTransId="{0BFAF30A-8EDC-451B-B5BB-D6EE6359FE68}" sibTransId="{8E5D4F7D-C156-417C-8B64-AE020DE31269}"/>
    <dgm:cxn modelId="{BD24F9A4-813C-4C0E-94AD-E670D691ABC0}" type="presOf" srcId="{39B57A9F-5F6B-4716-B3CA-C1438F1472BE}" destId="{59D83C3A-AB54-4280-A7AF-CFF80B732268}" srcOrd="0" destOrd="0" presId="urn:microsoft.com/office/officeart/2005/8/layout/matrix2"/>
    <dgm:cxn modelId="{AB2AEEBD-9FF1-404E-9371-303EB82D69CE}" srcId="{2E6D0078-7A08-4D9C-AF78-1AC195EB4412}" destId="{439132B7-66A5-4CC0-905F-D8BA0F90FC0A}" srcOrd="3" destOrd="0" parTransId="{15AAD760-9CA7-4203-8996-D7D3671C4935}" sibTransId="{FB7682BE-ADFF-4CE3-A9DA-1098A44B627F}"/>
    <dgm:cxn modelId="{64801A6B-DC19-4055-91B4-51BC9D0FBEBE}" srcId="{2E6D0078-7A08-4D9C-AF78-1AC195EB4412}" destId="{6961803D-AC1F-40FC-9850-0C32753D4B80}" srcOrd="0" destOrd="0" parTransId="{6E8DF455-52AC-42DE-8D77-E95BF1BECAE5}" sibTransId="{919CF22E-EAD7-4C3A-B679-7340EBC43C89}"/>
    <dgm:cxn modelId="{A9B93A4A-4A7C-4E2A-9E3E-EB8E63F4CC54}" type="presOf" srcId="{E7DA91E0-61DC-498F-9263-4B5951E71AE6}" destId="{29142478-6B95-4884-AD3A-EE3D2722D5DE}" srcOrd="0" destOrd="0" presId="urn:microsoft.com/office/officeart/2005/8/layout/matrix2"/>
    <dgm:cxn modelId="{6D9AF985-F04A-4A81-945C-4FDA0F0B3860}" type="presParOf" srcId="{712C4815-B42A-4C36-ABA2-BDA1F0DB4AF1}" destId="{7643ED22-034C-43F6-9A52-6727769674C6}" srcOrd="0" destOrd="0" presId="urn:microsoft.com/office/officeart/2005/8/layout/matrix2"/>
    <dgm:cxn modelId="{126F7558-2282-460D-B956-31F6AF6E013C}" type="presParOf" srcId="{712C4815-B42A-4C36-ABA2-BDA1F0DB4AF1}" destId="{A727E3EA-2CD3-49B4-AE53-B90729CAC8BA}" srcOrd="1" destOrd="0" presId="urn:microsoft.com/office/officeart/2005/8/layout/matrix2"/>
    <dgm:cxn modelId="{E766EF13-E285-47D8-83F7-451AE8DB91B2}" type="presParOf" srcId="{712C4815-B42A-4C36-ABA2-BDA1F0DB4AF1}" destId="{59D83C3A-AB54-4280-A7AF-CFF80B732268}" srcOrd="2" destOrd="0" presId="urn:microsoft.com/office/officeart/2005/8/layout/matrix2"/>
    <dgm:cxn modelId="{58EB438B-539A-4B98-AD5E-52D900136CFF}" type="presParOf" srcId="{712C4815-B42A-4C36-ABA2-BDA1F0DB4AF1}" destId="{29142478-6B95-4884-AD3A-EE3D2722D5DE}" srcOrd="3" destOrd="0" presId="urn:microsoft.com/office/officeart/2005/8/layout/matrix2"/>
    <dgm:cxn modelId="{E5402F2E-8CBB-460D-8FDF-226166EDE261}" type="presParOf" srcId="{712C4815-B42A-4C36-ABA2-BDA1F0DB4AF1}" destId="{AF892843-0FCE-46DA-863E-60DD9F3F99F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F76E48-A1FC-4941-B668-204F02FF49C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mr-IN"/>
        </a:p>
      </dgm:t>
    </dgm:pt>
    <dgm:pt modelId="{24F6A307-0AAC-48E2-8173-3A0E0D9A0D80}">
      <dgm:prSet phldrT="[Text]"/>
      <dgm:spPr/>
      <dgm:t>
        <a:bodyPr/>
        <a:lstStyle/>
        <a:p>
          <a:r>
            <a:rPr lang="en-US" dirty="0" smtClean="0"/>
            <a:t>1) </a:t>
          </a:r>
          <a:endParaRPr lang="mr-IN" dirty="0"/>
        </a:p>
      </dgm:t>
    </dgm:pt>
    <dgm:pt modelId="{BCBFB520-4C3C-44E4-AF56-EA644EF95B34}" type="parTrans" cxnId="{384EE4A1-FDAC-4CBD-A820-4AF812DB7FE2}">
      <dgm:prSet/>
      <dgm:spPr/>
      <dgm:t>
        <a:bodyPr/>
        <a:lstStyle/>
        <a:p>
          <a:endParaRPr lang="mr-IN"/>
        </a:p>
      </dgm:t>
    </dgm:pt>
    <dgm:pt modelId="{13C16186-47E0-44BA-BE72-EBFE4C7C3DB3}" type="sibTrans" cxnId="{384EE4A1-FDAC-4CBD-A820-4AF812DB7FE2}">
      <dgm:prSet/>
      <dgm:spPr/>
      <dgm:t>
        <a:bodyPr/>
        <a:lstStyle/>
        <a:p>
          <a:endParaRPr lang="mr-IN"/>
        </a:p>
      </dgm:t>
    </dgm:pt>
    <dgm:pt modelId="{F7141254-4A43-4055-889D-B40EEBAFE37D}">
      <dgm:prSet phldrT="[Text]"/>
      <dgm:spPr/>
      <dgm:t>
        <a:bodyPr/>
        <a:lstStyle/>
        <a:p>
          <a:r>
            <a:rPr lang="en-US" dirty="0" smtClean="0"/>
            <a:t>Self Employment</a:t>
          </a:r>
          <a:endParaRPr lang="mr-IN" dirty="0"/>
        </a:p>
      </dgm:t>
    </dgm:pt>
    <dgm:pt modelId="{C4119408-2E5C-4A7D-868E-942E681501FC}" type="parTrans" cxnId="{757FB0AF-588D-400A-8F5E-D30D9BCF1F1F}">
      <dgm:prSet/>
      <dgm:spPr/>
      <dgm:t>
        <a:bodyPr/>
        <a:lstStyle/>
        <a:p>
          <a:endParaRPr lang="mr-IN"/>
        </a:p>
      </dgm:t>
    </dgm:pt>
    <dgm:pt modelId="{17CD5C62-9304-449D-97E2-83AB348D4259}" type="sibTrans" cxnId="{757FB0AF-588D-400A-8F5E-D30D9BCF1F1F}">
      <dgm:prSet/>
      <dgm:spPr/>
      <dgm:t>
        <a:bodyPr/>
        <a:lstStyle/>
        <a:p>
          <a:endParaRPr lang="mr-IN"/>
        </a:p>
      </dgm:t>
    </dgm:pt>
    <dgm:pt modelId="{1910F0D2-C83A-46C0-81BC-3D10BB6F84A3}">
      <dgm:prSet phldrT="[Text]"/>
      <dgm:spPr/>
      <dgm:t>
        <a:bodyPr/>
        <a:lstStyle/>
        <a:p>
          <a:r>
            <a:rPr lang="en-US" dirty="0" smtClean="0"/>
            <a:t>2) </a:t>
          </a:r>
          <a:endParaRPr lang="mr-IN" dirty="0"/>
        </a:p>
      </dgm:t>
    </dgm:pt>
    <dgm:pt modelId="{EE99399D-05C7-4105-8CB4-C36AA3B7DC6F}" type="parTrans" cxnId="{5BF328B1-ECFC-4682-981B-7AB63326FE4E}">
      <dgm:prSet/>
      <dgm:spPr/>
      <dgm:t>
        <a:bodyPr/>
        <a:lstStyle/>
        <a:p>
          <a:endParaRPr lang="mr-IN"/>
        </a:p>
      </dgm:t>
    </dgm:pt>
    <dgm:pt modelId="{5FC4A19E-CE04-4A11-856D-3FFD812EC250}" type="sibTrans" cxnId="{5BF328B1-ECFC-4682-981B-7AB63326FE4E}">
      <dgm:prSet/>
      <dgm:spPr/>
      <dgm:t>
        <a:bodyPr/>
        <a:lstStyle/>
        <a:p>
          <a:endParaRPr lang="mr-IN"/>
        </a:p>
      </dgm:t>
    </dgm:pt>
    <dgm:pt modelId="{8AB44C6C-8857-4BA4-BCD4-EA02DECE3DB0}">
      <dgm:prSet phldrT="[Text]"/>
      <dgm:spPr/>
      <dgm:t>
        <a:bodyPr/>
        <a:lstStyle/>
        <a:p>
          <a:r>
            <a:rPr lang="en-US" dirty="0" smtClean="0"/>
            <a:t>Software / IT Related</a:t>
          </a:r>
          <a:endParaRPr lang="mr-IN" dirty="0"/>
        </a:p>
      </dgm:t>
    </dgm:pt>
    <dgm:pt modelId="{29969B95-AB4D-4C24-90A3-0DE69A9967B5}" type="parTrans" cxnId="{01EA9BF4-9EBC-451F-8052-AFDAEAFA6BB8}">
      <dgm:prSet/>
      <dgm:spPr/>
      <dgm:t>
        <a:bodyPr/>
        <a:lstStyle/>
        <a:p>
          <a:endParaRPr lang="mr-IN"/>
        </a:p>
      </dgm:t>
    </dgm:pt>
    <dgm:pt modelId="{9508BEDF-0792-43E6-8F7E-1ACB0C5FCE2F}" type="sibTrans" cxnId="{01EA9BF4-9EBC-451F-8052-AFDAEAFA6BB8}">
      <dgm:prSet/>
      <dgm:spPr/>
      <dgm:t>
        <a:bodyPr/>
        <a:lstStyle/>
        <a:p>
          <a:endParaRPr lang="mr-IN"/>
        </a:p>
      </dgm:t>
    </dgm:pt>
    <dgm:pt modelId="{3C004DB3-AD17-463D-BBD3-CDCAF0D2E5D1}">
      <dgm:prSet phldrT="[Text]"/>
      <dgm:spPr/>
      <dgm:t>
        <a:bodyPr/>
        <a:lstStyle/>
        <a:p>
          <a:r>
            <a:rPr lang="en-IN" dirty="0" smtClean="0"/>
            <a:t>Academics / R&amp;D</a:t>
          </a:r>
          <a:endParaRPr lang="mr-IN" dirty="0"/>
        </a:p>
      </dgm:t>
    </dgm:pt>
    <dgm:pt modelId="{A44C515F-A3BA-4A59-AF7B-BB583CF51AFD}" type="parTrans" cxnId="{6BA3D2B5-0C0C-4178-87AB-8B341F6827A6}">
      <dgm:prSet/>
      <dgm:spPr/>
      <dgm:t>
        <a:bodyPr/>
        <a:lstStyle/>
        <a:p>
          <a:endParaRPr lang="mr-IN"/>
        </a:p>
      </dgm:t>
    </dgm:pt>
    <dgm:pt modelId="{3118A67F-22E5-41C3-9E4E-EE9F2073355B}" type="sibTrans" cxnId="{6BA3D2B5-0C0C-4178-87AB-8B341F6827A6}">
      <dgm:prSet/>
      <dgm:spPr/>
      <dgm:t>
        <a:bodyPr/>
        <a:lstStyle/>
        <a:p>
          <a:endParaRPr lang="mr-IN"/>
        </a:p>
      </dgm:t>
    </dgm:pt>
    <dgm:pt modelId="{3D4129B0-DD0D-431B-ABFE-6250758B964F}">
      <dgm:prSet phldrT="[Text]"/>
      <dgm:spPr/>
      <dgm:t>
        <a:bodyPr/>
        <a:lstStyle/>
        <a:p>
          <a:r>
            <a:rPr lang="en-US" dirty="0" smtClean="0"/>
            <a:t>3)</a:t>
          </a:r>
          <a:endParaRPr lang="mr-IN" dirty="0"/>
        </a:p>
      </dgm:t>
    </dgm:pt>
    <dgm:pt modelId="{F1B0F2A5-9562-4B36-A854-585BE48430DD}" type="parTrans" cxnId="{B0BC1085-AA76-4521-B307-E1CF3D4AFDD2}">
      <dgm:prSet/>
      <dgm:spPr/>
      <dgm:t>
        <a:bodyPr/>
        <a:lstStyle/>
        <a:p>
          <a:endParaRPr lang="mr-IN"/>
        </a:p>
      </dgm:t>
    </dgm:pt>
    <dgm:pt modelId="{322BCD3F-EA8B-4D79-BAEE-B6124EB30C12}" type="sibTrans" cxnId="{B0BC1085-AA76-4521-B307-E1CF3D4AFDD2}">
      <dgm:prSet/>
      <dgm:spPr/>
      <dgm:t>
        <a:bodyPr/>
        <a:lstStyle/>
        <a:p>
          <a:endParaRPr lang="mr-IN"/>
        </a:p>
      </dgm:t>
    </dgm:pt>
    <dgm:pt modelId="{D4427A25-70F4-4159-88D9-142587813693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mr-IN" dirty="0"/>
        </a:p>
      </dgm:t>
    </dgm:pt>
    <dgm:pt modelId="{6C12C298-2F45-45DC-8FE8-865083DB7367}" type="parTrans" cxnId="{E8D683C6-32A0-45B1-BE12-162C97B317EC}">
      <dgm:prSet/>
      <dgm:spPr/>
      <dgm:t>
        <a:bodyPr/>
        <a:lstStyle/>
        <a:p>
          <a:endParaRPr lang="mr-IN"/>
        </a:p>
      </dgm:t>
    </dgm:pt>
    <dgm:pt modelId="{A0792DDB-3EB7-474B-8E8B-A71D0D0E7E99}" type="sibTrans" cxnId="{E8D683C6-32A0-45B1-BE12-162C97B317EC}">
      <dgm:prSet/>
      <dgm:spPr/>
      <dgm:t>
        <a:bodyPr/>
        <a:lstStyle/>
        <a:p>
          <a:endParaRPr lang="mr-IN"/>
        </a:p>
      </dgm:t>
    </dgm:pt>
    <dgm:pt modelId="{D52ED952-1324-4566-94B7-9A7DD0684DE1}">
      <dgm:prSet phldrT="[Text]"/>
      <dgm:spPr/>
      <dgm:t>
        <a:bodyPr/>
        <a:lstStyle/>
        <a:p>
          <a:r>
            <a:rPr lang="en-US" dirty="0" smtClean="0"/>
            <a:t>4)</a:t>
          </a:r>
          <a:endParaRPr lang="mr-IN" dirty="0"/>
        </a:p>
      </dgm:t>
    </dgm:pt>
    <dgm:pt modelId="{B1B4A9D7-0143-45B7-A698-C63FECFB6320}" type="parTrans" cxnId="{887EDF49-F9D1-4412-B696-0D2CA84154CF}">
      <dgm:prSet/>
      <dgm:spPr/>
      <dgm:t>
        <a:bodyPr/>
        <a:lstStyle/>
        <a:p>
          <a:endParaRPr lang="mr-IN"/>
        </a:p>
      </dgm:t>
    </dgm:pt>
    <dgm:pt modelId="{DC279C9A-10FE-4D7F-A2E1-51194B64FA54}" type="sibTrans" cxnId="{887EDF49-F9D1-4412-B696-0D2CA84154CF}">
      <dgm:prSet/>
      <dgm:spPr/>
      <dgm:t>
        <a:bodyPr/>
        <a:lstStyle/>
        <a:p>
          <a:endParaRPr lang="mr-IN"/>
        </a:p>
      </dgm:t>
    </dgm:pt>
    <dgm:pt modelId="{19009AD2-B377-4684-8A5A-D3C1C66A857B}">
      <dgm:prSet phldrT="[Text]"/>
      <dgm:spPr/>
      <dgm:t>
        <a:bodyPr/>
        <a:lstStyle/>
        <a:p>
          <a:r>
            <a:rPr lang="en-US" dirty="0" smtClean="0"/>
            <a:t>5)</a:t>
          </a:r>
          <a:endParaRPr lang="mr-IN" dirty="0"/>
        </a:p>
      </dgm:t>
    </dgm:pt>
    <dgm:pt modelId="{915745F7-E07C-4215-9E59-09A0DECBA0F8}" type="parTrans" cxnId="{9A0E86FA-9ECA-4017-9E0C-446EDD286899}">
      <dgm:prSet/>
      <dgm:spPr/>
    </dgm:pt>
    <dgm:pt modelId="{021A733D-8C4D-4B37-AE30-469750E7C8AB}" type="sibTrans" cxnId="{9A0E86FA-9ECA-4017-9E0C-446EDD286899}">
      <dgm:prSet/>
      <dgm:spPr/>
    </dgm:pt>
    <dgm:pt modelId="{E3FAF6D8-F5D5-4821-A672-B08D0474BD9E}">
      <dgm:prSet phldrT="[Text]"/>
      <dgm:spPr/>
      <dgm:t>
        <a:bodyPr/>
        <a:lstStyle/>
        <a:p>
          <a:r>
            <a:rPr lang="en-US" dirty="0" smtClean="0"/>
            <a:t>Employment in Core Civil Engineering Sector</a:t>
          </a:r>
          <a:endParaRPr lang="mr-IN" dirty="0"/>
        </a:p>
      </dgm:t>
    </dgm:pt>
    <dgm:pt modelId="{7E1455AE-78E2-45CB-879C-3F0D3ECE035F}" type="parTrans" cxnId="{52CD791B-35C8-42DF-9D4B-3B3735FFEF90}">
      <dgm:prSet/>
      <dgm:spPr/>
    </dgm:pt>
    <dgm:pt modelId="{B75902C8-0F74-4A3E-83BE-EB91E871F5C8}" type="sibTrans" cxnId="{52CD791B-35C8-42DF-9D4B-3B3735FFEF90}">
      <dgm:prSet/>
      <dgm:spPr/>
    </dgm:pt>
    <dgm:pt modelId="{37B5591B-D92E-46C8-B7F2-C6A0AC9847D1}" type="pres">
      <dgm:prSet presAssocID="{8CF76E48-A1FC-4941-B668-204F02FF49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r-IN"/>
        </a:p>
      </dgm:t>
    </dgm:pt>
    <dgm:pt modelId="{603EDE60-6044-4AB8-9215-D2F8CA7A36B4}" type="pres">
      <dgm:prSet presAssocID="{24F6A307-0AAC-48E2-8173-3A0E0D9A0D80}" presName="composite" presStyleCnt="0"/>
      <dgm:spPr/>
    </dgm:pt>
    <dgm:pt modelId="{F607D6E9-5147-4405-A8F8-8AB37CBA58A6}" type="pres">
      <dgm:prSet presAssocID="{24F6A307-0AAC-48E2-8173-3A0E0D9A0D8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115E54D7-C109-405E-940B-19894893F03E}" type="pres">
      <dgm:prSet presAssocID="{24F6A307-0AAC-48E2-8173-3A0E0D9A0D8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63B3A00D-C3A5-4AA9-88ED-43E42EB74D5B}" type="pres">
      <dgm:prSet presAssocID="{13C16186-47E0-44BA-BE72-EBFE4C7C3DB3}" presName="sp" presStyleCnt="0"/>
      <dgm:spPr/>
    </dgm:pt>
    <dgm:pt modelId="{02193862-C953-4872-AD09-B8C850ADC17F}" type="pres">
      <dgm:prSet presAssocID="{1910F0D2-C83A-46C0-81BC-3D10BB6F84A3}" presName="composite" presStyleCnt="0"/>
      <dgm:spPr/>
    </dgm:pt>
    <dgm:pt modelId="{751EB7A9-3298-4A2A-ADBE-22F5C80D98EA}" type="pres">
      <dgm:prSet presAssocID="{1910F0D2-C83A-46C0-81BC-3D10BB6F84A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05CC423F-80FE-49B9-9421-F7FF4F0DDF49}" type="pres">
      <dgm:prSet presAssocID="{1910F0D2-C83A-46C0-81BC-3D10BB6F84A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FFA370DF-E5F4-4154-80E8-89A559D468D0}" type="pres">
      <dgm:prSet presAssocID="{5FC4A19E-CE04-4A11-856D-3FFD812EC250}" presName="sp" presStyleCnt="0"/>
      <dgm:spPr/>
    </dgm:pt>
    <dgm:pt modelId="{9BF82F04-B5EB-478D-994D-AF772A4D8FB6}" type="pres">
      <dgm:prSet presAssocID="{3D4129B0-DD0D-431B-ABFE-6250758B964F}" presName="composite" presStyleCnt="0"/>
      <dgm:spPr/>
    </dgm:pt>
    <dgm:pt modelId="{D979AA89-F9F0-4921-9C05-C3C4388C6290}" type="pres">
      <dgm:prSet presAssocID="{3D4129B0-DD0D-431B-ABFE-6250758B964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F2EAFBB0-4B25-40D9-9279-BC1EC2EA329F}" type="pres">
      <dgm:prSet presAssocID="{3D4129B0-DD0D-431B-ABFE-6250758B964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09C545C9-A55A-4516-A47E-E78E80FA2A34}" type="pres">
      <dgm:prSet presAssocID="{322BCD3F-EA8B-4D79-BAEE-B6124EB30C12}" presName="sp" presStyleCnt="0"/>
      <dgm:spPr/>
    </dgm:pt>
    <dgm:pt modelId="{A156DF33-3183-4493-931C-0E4B665B77C6}" type="pres">
      <dgm:prSet presAssocID="{D52ED952-1324-4566-94B7-9A7DD0684DE1}" presName="composite" presStyleCnt="0"/>
      <dgm:spPr/>
    </dgm:pt>
    <dgm:pt modelId="{10BC6461-E414-4719-93E9-B05A795A3B77}" type="pres">
      <dgm:prSet presAssocID="{D52ED952-1324-4566-94B7-9A7DD0684DE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FD9CDF93-10ED-4AC3-B8F4-B5A40B5C6B45}" type="pres">
      <dgm:prSet presAssocID="{D52ED952-1324-4566-94B7-9A7DD0684DE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E8BDB935-5722-4260-9952-264DE623B88D}" type="pres">
      <dgm:prSet presAssocID="{DC279C9A-10FE-4D7F-A2E1-51194B64FA54}" presName="sp" presStyleCnt="0"/>
      <dgm:spPr/>
    </dgm:pt>
    <dgm:pt modelId="{21F15F0C-3A7F-4B17-AC41-AC57BEA58BEB}" type="pres">
      <dgm:prSet presAssocID="{19009AD2-B377-4684-8A5A-D3C1C66A857B}" presName="composite" presStyleCnt="0"/>
      <dgm:spPr/>
    </dgm:pt>
    <dgm:pt modelId="{56847068-2102-42C2-AD06-999D802F5862}" type="pres">
      <dgm:prSet presAssocID="{19009AD2-B377-4684-8A5A-D3C1C66A85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FA1431D7-128C-4344-9505-AA1DE6E14747}" type="pres">
      <dgm:prSet presAssocID="{19009AD2-B377-4684-8A5A-D3C1C66A85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2BE8BDB6-718E-41FA-9E4D-01EB88078A01}" type="presOf" srcId="{3C004DB3-AD17-463D-BBD3-CDCAF0D2E5D1}" destId="{F2EAFBB0-4B25-40D9-9279-BC1EC2EA329F}" srcOrd="0" destOrd="0" presId="urn:microsoft.com/office/officeart/2005/8/layout/chevron2"/>
    <dgm:cxn modelId="{01EA9BF4-9EBC-451F-8052-AFDAEAFA6BB8}" srcId="{1910F0D2-C83A-46C0-81BC-3D10BB6F84A3}" destId="{8AB44C6C-8857-4BA4-BCD4-EA02DECE3DB0}" srcOrd="0" destOrd="0" parTransId="{29969B95-AB4D-4C24-90A3-0DE69A9967B5}" sibTransId="{9508BEDF-0792-43E6-8F7E-1ACB0C5FCE2F}"/>
    <dgm:cxn modelId="{B0BC1085-AA76-4521-B307-E1CF3D4AFDD2}" srcId="{8CF76E48-A1FC-4941-B668-204F02FF49CA}" destId="{3D4129B0-DD0D-431B-ABFE-6250758B964F}" srcOrd="2" destOrd="0" parTransId="{F1B0F2A5-9562-4B36-A854-585BE48430DD}" sibTransId="{322BCD3F-EA8B-4D79-BAEE-B6124EB30C12}"/>
    <dgm:cxn modelId="{331E167C-5061-43F0-B521-9E7ED002530B}" type="presOf" srcId="{8CF76E48-A1FC-4941-B668-204F02FF49CA}" destId="{37B5591B-D92E-46C8-B7F2-C6A0AC9847D1}" srcOrd="0" destOrd="0" presId="urn:microsoft.com/office/officeart/2005/8/layout/chevron2"/>
    <dgm:cxn modelId="{98960725-D6A8-4306-884C-EB376C65B0B5}" type="presOf" srcId="{24F6A307-0AAC-48E2-8173-3A0E0D9A0D80}" destId="{F607D6E9-5147-4405-A8F8-8AB37CBA58A6}" srcOrd="0" destOrd="0" presId="urn:microsoft.com/office/officeart/2005/8/layout/chevron2"/>
    <dgm:cxn modelId="{9A0E86FA-9ECA-4017-9E0C-446EDD286899}" srcId="{8CF76E48-A1FC-4941-B668-204F02FF49CA}" destId="{19009AD2-B377-4684-8A5A-D3C1C66A857B}" srcOrd="4" destOrd="0" parTransId="{915745F7-E07C-4215-9E59-09A0DECBA0F8}" sibTransId="{021A733D-8C4D-4B37-AE30-469750E7C8AB}"/>
    <dgm:cxn modelId="{E8D683C6-32A0-45B1-BE12-162C97B317EC}" srcId="{D52ED952-1324-4566-94B7-9A7DD0684DE1}" destId="{D4427A25-70F4-4159-88D9-142587813693}" srcOrd="0" destOrd="0" parTransId="{6C12C298-2F45-45DC-8FE8-865083DB7367}" sibTransId="{A0792DDB-3EB7-474B-8E8B-A71D0D0E7E99}"/>
    <dgm:cxn modelId="{CE5DA3F3-0690-45BA-84AF-D289EF419C8B}" type="presOf" srcId="{E3FAF6D8-F5D5-4821-A672-B08D0474BD9E}" destId="{FA1431D7-128C-4344-9505-AA1DE6E14747}" srcOrd="0" destOrd="0" presId="urn:microsoft.com/office/officeart/2005/8/layout/chevron2"/>
    <dgm:cxn modelId="{CD3E1626-ADF3-4DA4-92DA-26A2CFBC0E43}" type="presOf" srcId="{D4427A25-70F4-4159-88D9-142587813693}" destId="{FD9CDF93-10ED-4AC3-B8F4-B5A40B5C6B45}" srcOrd="0" destOrd="0" presId="urn:microsoft.com/office/officeart/2005/8/layout/chevron2"/>
    <dgm:cxn modelId="{07B8E8F0-32DE-4384-AF4D-110390473C18}" type="presOf" srcId="{D52ED952-1324-4566-94B7-9A7DD0684DE1}" destId="{10BC6461-E414-4719-93E9-B05A795A3B77}" srcOrd="0" destOrd="0" presId="urn:microsoft.com/office/officeart/2005/8/layout/chevron2"/>
    <dgm:cxn modelId="{668BBE16-DAFB-44E8-8299-A1148C16E44D}" type="presOf" srcId="{19009AD2-B377-4684-8A5A-D3C1C66A857B}" destId="{56847068-2102-42C2-AD06-999D802F5862}" srcOrd="0" destOrd="0" presId="urn:microsoft.com/office/officeart/2005/8/layout/chevron2"/>
    <dgm:cxn modelId="{6BA3D2B5-0C0C-4178-87AB-8B341F6827A6}" srcId="{3D4129B0-DD0D-431B-ABFE-6250758B964F}" destId="{3C004DB3-AD17-463D-BBD3-CDCAF0D2E5D1}" srcOrd="0" destOrd="0" parTransId="{A44C515F-A3BA-4A59-AF7B-BB583CF51AFD}" sibTransId="{3118A67F-22E5-41C3-9E4E-EE9F2073355B}"/>
    <dgm:cxn modelId="{887EDF49-F9D1-4412-B696-0D2CA84154CF}" srcId="{8CF76E48-A1FC-4941-B668-204F02FF49CA}" destId="{D52ED952-1324-4566-94B7-9A7DD0684DE1}" srcOrd="3" destOrd="0" parTransId="{B1B4A9D7-0143-45B7-A698-C63FECFB6320}" sibTransId="{DC279C9A-10FE-4D7F-A2E1-51194B64FA54}"/>
    <dgm:cxn modelId="{52CD791B-35C8-42DF-9D4B-3B3735FFEF90}" srcId="{19009AD2-B377-4684-8A5A-D3C1C66A857B}" destId="{E3FAF6D8-F5D5-4821-A672-B08D0474BD9E}" srcOrd="0" destOrd="0" parTransId="{7E1455AE-78E2-45CB-879C-3F0D3ECE035F}" sibTransId="{B75902C8-0F74-4A3E-83BE-EB91E871F5C8}"/>
    <dgm:cxn modelId="{8F5D266F-3898-4FF0-AC51-956A20C1D768}" type="presOf" srcId="{8AB44C6C-8857-4BA4-BCD4-EA02DECE3DB0}" destId="{05CC423F-80FE-49B9-9421-F7FF4F0DDF49}" srcOrd="0" destOrd="0" presId="urn:microsoft.com/office/officeart/2005/8/layout/chevron2"/>
    <dgm:cxn modelId="{DC67C0B2-9A9C-4B9C-8654-4F8140C20517}" type="presOf" srcId="{1910F0D2-C83A-46C0-81BC-3D10BB6F84A3}" destId="{751EB7A9-3298-4A2A-ADBE-22F5C80D98EA}" srcOrd="0" destOrd="0" presId="urn:microsoft.com/office/officeart/2005/8/layout/chevron2"/>
    <dgm:cxn modelId="{5BF328B1-ECFC-4682-981B-7AB63326FE4E}" srcId="{8CF76E48-A1FC-4941-B668-204F02FF49CA}" destId="{1910F0D2-C83A-46C0-81BC-3D10BB6F84A3}" srcOrd="1" destOrd="0" parTransId="{EE99399D-05C7-4105-8CB4-C36AA3B7DC6F}" sibTransId="{5FC4A19E-CE04-4A11-856D-3FFD812EC250}"/>
    <dgm:cxn modelId="{757FB0AF-588D-400A-8F5E-D30D9BCF1F1F}" srcId="{24F6A307-0AAC-48E2-8173-3A0E0D9A0D80}" destId="{F7141254-4A43-4055-889D-B40EEBAFE37D}" srcOrd="0" destOrd="0" parTransId="{C4119408-2E5C-4A7D-868E-942E681501FC}" sibTransId="{17CD5C62-9304-449D-97E2-83AB348D4259}"/>
    <dgm:cxn modelId="{ECBAA432-3153-48F7-AA40-9D1F5C69C31C}" type="presOf" srcId="{3D4129B0-DD0D-431B-ABFE-6250758B964F}" destId="{D979AA89-F9F0-4921-9C05-C3C4388C6290}" srcOrd="0" destOrd="0" presId="urn:microsoft.com/office/officeart/2005/8/layout/chevron2"/>
    <dgm:cxn modelId="{88FEC3F5-C182-42D0-BD45-447889BE8F0A}" type="presOf" srcId="{F7141254-4A43-4055-889D-B40EEBAFE37D}" destId="{115E54D7-C109-405E-940B-19894893F03E}" srcOrd="0" destOrd="0" presId="urn:microsoft.com/office/officeart/2005/8/layout/chevron2"/>
    <dgm:cxn modelId="{384EE4A1-FDAC-4CBD-A820-4AF812DB7FE2}" srcId="{8CF76E48-A1FC-4941-B668-204F02FF49CA}" destId="{24F6A307-0AAC-48E2-8173-3A0E0D9A0D80}" srcOrd="0" destOrd="0" parTransId="{BCBFB520-4C3C-44E4-AF56-EA644EF95B34}" sibTransId="{13C16186-47E0-44BA-BE72-EBFE4C7C3DB3}"/>
    <dgm:cxn modelId="{CDAF6DFE-E238-4AD7-85E7-72EF7CA90206}" type="presParOf" srcId="{37B5591B-D92E-46C8-B7F2-C6A0AC9847D1}" destId="{603EDE60-6044-4AB8-9215-D2F8CA7A36B4}" srcOrd="0" destOrd="0" presId="urn:microsoft.com/office/officeart/2005/8/layout/chevron2"/>
    <dgm:cxn modelId="{B62D4EBB-607A-4BCC-B0F5-EF95870F8B11}" type="presParOf" srcId="{603EDE60-6044-4AB8-9215-D2F8CA7A36B4}" destId="{F607D6E9-5147-4405-A8F8-8AB37CBA58A6}" srcOrd="0" destOrd="0" presId="urn:microsoft.com/office/officeart/2005/8/layout/chevron2"/>
    <dgm:cxn modelId="{21069C24-D924-4F0A-A605-11A8E29A3522}" type="presParOf" srcId="{603EDE60-6044-4AB8-9215-D2F8CA7A36B4}" destId="{115E54D7-C109-405E-940B-19894893F03E}" srcOrd="1" destOrd="0" presId="urn:microsoft.com/office/officeart/2005/8/layout/chevron2"/>
    <dgm:cxn modelId="{D0EEF7EC-4504-40AF-98D8-EFC49185208C}" type="presParOf" srcId="{37B5591B-D92E-46C8-B7F2-C6A0AC9847D1}" destId="{63B3A00D-C3A5-4AA9-88ED-43E42EB74D5B}" srcOrd="1" destOrd="0" presId="urn:microsoft.com/office/officeart/2005/8/layout/chevron2"/>
    <dgm:cxn modelId="{1BBDA365-DDA5-400E-93AC-69A8A8D48D7C}" type="presParOf" srcId="{37B5591B-D92E-46C8-B7F2-C6A0AC9847D1}" destId="{02193862-C953-4872-AD09-B8C850ADC17F}" srcOrd="2" destOrd="0" presId="urn:microsoft.com/office/officeart/2005/8/layout/chevron2"/>
    <dgm:cxn modelId="{34FE688A-54E5-4C29-B221-B187ECC96BC5}" type="presParOf" srcId="{02193862-C953-4872-AD09-B8C850ADC17F}" destId="{751EB7A9-3298-4A2A-ADBE-22F5C80D98EA}" srcOrd="0" destOrd="0" presId="urn:microsoft.com/office/officeart/2005/8/layout/chevron2"/>
    <dgm:cxn modelId="{ADE931EC-A548-44B0-A9FB-B971D592261B}" type="presParOf" srcId="{02193862-C953-4872-AD09-B8C850ADC17F}" destId="{05CC423F-80FE-49B9-9421-F7FF4F0DDF49}" srcOrd="1" destOrd="0" presId="urn:microsoft.com/office/officeart/2005/8/layout/chevron2"/>
    <dgm:cxn modelId="{731D6FDE-AE8F-484C-A6F6-3AFA49DF597D}" type="presParOf" srcId="{37B5591B-D92E-46C8-B7F2-C6A0AC9847D1}" destId="{FFA370DF-E5F4-4154-80E8-89A559D468D0}" srcOrd="3" destOrd="0" presId="urn:microsoft.com/office/officeart/2005/8/layout/chevron2"/>
    <dgm:cxn modelId="{80CBF944-82ED-4315-A237-B16B727E3ED4}" type="presParOf" srcId="{37B5591B-D92E-46C8-B7F2-C6A0AC9847D1}" destId="{9BF82F04-B5EB-478D-994D-AF772A4D8FB6}" srcOrd="4" destOrd="0" presId="urn:microsoft.com/office/officeart/2005/8/layout/chevron2"/>
    <dgm:cxn modelId="{DE5DD402-CC70-40DA-8CB1-E65742D0CBCC}" type="presParOf" srcId="{9BF82F04-B5EB-478D-994D-AF772A4D8FB6}" destId="{D979AA89-F9F0-4921-9C05-C3C4388C6290}" srcOrd="0" destOrd="0" presId="urn:microsoft.com/office/officeart/2005/8/layout/chevron2"/>
    <dgm:cxn modelId="{A49DAD43-D902-4B87-978A-8FF63A922DA3}" type="presParOf" srcId="{9BF82F04-B5EB-478D-994D-AF772A4D8FB6}" destId="{F2EAFBB0-4B25-40D9-9279-BC1EC2EA329F}" srcOrd="1" destOrd="0" presId="urn:microsoft.com/office/officeart/2005/8/layout/chevron2"/>
    <dgm:cxn modelId="{90AA3857-C1FF-4969-BBE8-1938A2048D74}" type="presParOf" srcId="{37B5591B-D92E-46C8-B7F2-C6A0AC9847D1}" destId="{09C545C9-A55A-4516-A47E-E78E80FA2A34}" srcOrd="5" destOrd="0" presId="urn:microsoft.com/office/officeart/2005/8/layout/chevron2"/>
    <dgm:cxn modelId="{C10D4F1C-9CBB-4297-AE40-07CF5291C39B}" type="presParOf" srcId="{37B5591B-D92E-46C8-B7F2-C6A0AC9847D1}" destId="{A156DF33-3183-4493-931C-0E4B665B77C6}" srcOrd="6" destOrd="0" presId="urn:microsoft.com/office/officeart/2005/8/layout/chevron2"/>
    <dgm:cxn modelId="{AEFDA9CA-1F69-40E3-99F6-1CD3121A4391}" type="presParOf" srcId="{A156DF33-3183-4493-931C-0E4B665B77C6}" destId="{10BC6461-E414-4719-93E9-B05A795A3B77}" srcOrd="0" destOrd="0" presId="urn:microsoft.com/office/officeart/2005/8/layout/chevron2"/>
    <dgm:cxn modelId="{47A52943-3F04-490E-8E2F-50F16D7291AF}" type="presParOf" srcId="{A156DF33-3183-4493-931C-0E4B665B77C6}" destId="{FD9CDF93-10ED-4AC3-B8F4-B5A40B5C6B45}" srcOrd="1" destOrd="0" presId="urn:microsoft.com/office/officeart/2005/8/layout/chevron2"/>
    <dgm:cxn modelId="{DEC0F4C9-FBB3-4E9F-807B-FAB6E80ED119}" type="presParOf" srcId="{37B5591B-D92E-46C8-B7F2-C6A0AC9847D1}" destId="{E8BDB935-5722-4260-9952-264DE623B88D}" srcOrd="7" destOrd="0" presId="urn:microsoft.com/office/officeart/2005/8/layout/chevron2"/>
    <dgm:cxn modelId="{6611BD17-AE81-404C-A958-222EA1F06B67}" type="presParOf" srcId="{37B5591B-D92E-46C8-B7F2-C6A0AC9847D1}" destId="{21F15F0C-3A7F-4B17-AC41-AC57BEA58BEB}" srcOrd="8" destOrd="0" presId="urn:microsoft.com/office/officeart/2005/8/layout/chevron2"/>
    <dgm:cxn modelId="{7E7E50AB-E2C1-4785-84A3-B2461BBC6666}" type="presParOf" srcId="{21F15F0C-3A7F-4B17-AC41-AC57BEA58BEB}" destId="{56847068-2102-42C2-AD06-999D802F5862}" srcOrd="0" destOrd="0" presId="urn:microsoft.com/office/officeart/2005/8/layout/chevron2"/>
    <dgm:cxn modelId="{92F7AEEB-535A-44F3-9A10-D76F6C1E7845}" type="presParOf" srcId="{21F15F0C-3A7F-4B17-AC41-AC57BEA58BEB}" destId="{FA1431D7-128C-4344-9505-AA1DE6E147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9AE47F-42FF-478B-8AD2-05D3E4EAEFE5}" type="doc">
      <dgm:prSet loTypeId="urn:microsoft.com/office/officeart/2005/8/layout/vList6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mr-IN"/>
        </a:p>
      </dgm:t>
    </dgm:pt>
    <dgm:pt modelId="{ED37203E-869E-4071-9FC4-CA4A0EBC96FA}">
      <dgm:prSet phldrT="[Text]"/>
      <dgm:spPr/>
      <dgm:t>
        <a:bodyPr/>
        <a:lstStyle/>
        <a:p>
          <a:r>
            <a:rPr lang="en-US" dirty="0" smtClean="0"/>
            <a:t>Self Employment</a:t>
          </a:r>
          <a:endParaRPr lang="mr-IN" dirty="0"/>
        </a:p>
      </dgm:t>
    </dgm:pt>
    <dgm:pt modelId="{8F4D07B5-7D86-45EE-ACAA-CBDC12F4C28D}" type="parTrans" cxnId="{5D4C13A2-992E-48AA-9544-F07E8A374C9A}">
      <dgm:prSet/>
      <dgm:spPr/>
      <dgm:t>
        <a:bodyPr/>
        <a:lstStyle/>
        <a:p>
          <a:endParaRPr lang="mr-IN"/>
        </a:p>
      </dgm:t>
    </dgm:pt>
    <dgm:pt modelId="{AE4E19FD-19F5-426E-9730-B16CA329295A}" type="sibTrans" cxnId="{5D4C13A2-992E-48AA-9544-F07E8A374C9A}">
      <dgm:prSet/>
      <dgm:spPr/>
      <dgm:t>
        <a:bodyPr/>
        <a:lstStyle/>
        <a:p>
          <a:endParaRPr lang="mr-IN"/>
        </a:p>
      </dgm:t>
    </dgm:pt>
    <dgm:pt modelId="{55CE75C5-A6C4-4B2B-B6CA-0BBDFC9A23A3}">
      <dgm:prSet phldrT="[Text]"/>
      <dgm:spPr/>
      <dgm:t>
        <a:bodyPr/>
        <a:lstStyle/>
        <a:p>
          <a:r>
            <a:rPr lang="en-US" dirty="0" smtClean="0"/>
            <a:t>Builder</a:t>
          </a:r>
          <a:endParaRPr lang="mr-IN" dirty="0"/>
        </a:p>
      </dgm:t>
    </dgm:pt>
    <dgm:pt modelId="{BB423881-B54B-4161-AC91-F01423C6C8B6}" type="parTrans" cxnId="{5380F12E-BF70-4EFD-B0DD-064ECB4D47EE}">
      <dgm:prSet/>
      <dgm:spPr/>
      <dgm:t>
        <a:bodyPr/>
        <a:lstStyle/>
        <a:p>
          <a:endParaRPr lang="mr-IN"/>
        </a:p>
      </dgm:t>
    </dgm:pt>
    <dgm:pt modelId="{107A667F-1D5F-4554-B270-503364F7D0C0}" type="sibTrans" cxnId="{5380F12E-BF70-4EFD-B0DD-064ECB4D47EE}">
      <dgm:prSet/>
      <dgm:spPr/>
      <dgm:t>
        <a:bodyPr/>
        <a:lstStyle/>
        <a:p>
          <a:endParaRPr lang="mr-IN"/>
        </a:p>
      </dgm:t>
    </dgm:pt>
    <dgm:pt modelId="{0B6BEFB4-D794-4DF8-9694-09BE8FE79385}">
      <dgm:prSet/>
      <dgm:spPr/>
      <dgm:t>
        <a:bodyPr/>
        <a:lstStyle/>
        <a:p>
          <a:r>
            <a:rPr lang="en-US" dirty="0" smtClean="0"/>
            <a:t>Contractor</a:t>
          </a:r>
          <a:endParaRPr lang="en-US" dirty="0"/>
        </a:p>
      </dgm:t>
    </dgm:pt>
    <dgm:pt modelId="{CA4094CC-FA14-408A-8998-C19E80FE984A}" type="parTrans" cxnId="{DBE46E8C-3D98-40FE-9E55-436E6D8D8EDD}">
      <dgm:prSet/>
      <dgm:spPr/>
      <dgm:t>
        <a:bodyPr/>
        <a:lstStyle/>
        <a:p>
          <a:endParaRPr lang="mr-IN"/>
        </a:p>
      </dgm:t>
    </dgm:pt>
    <dgm:pt modelId="{6E4C86E1-D3F9-472E-B126-F405107FBF28}" type="sibTrans" cxnId="{DBE46E8C-3D98-40FE-9E55-436E6D8D8EDD}">
      <dgm:prSet/>
      <dgm:spPr/>
      <dgm:t>
        <a:bodyPr/>
        <a:lstStyle/>
        <a:p>
          <a:endParaRPr lang="mr-IN"/>
        </a:p>
      </dgm:t>
    </dgm:pt>
    <dgm:pt modelId="{AB682840-A89D-4437-BDDF-7CA8C80D6319}">
      <dgm:prSet/>
      <dgm:spPr/>
      <dgm:t>
        <a:bodyPr/>
        <a:lstStyle/>
        <a:p>
          <a:r>
            <a:rPr lang="en-US" dirty="0" smtClean="0"/>
            <a:t>Consultancy in-</a:t>
          </a:r>
          <a:endParaRPr lang="en-US" dirty="0"/>
        </a:p>
      </dgm:t>
    </dgm:pt>
    <dgm:pt modelId="{FD4B2496-8187-42EF-BD73-1A04FD98F021}" type="parTrans" cxnId="{4256B506-A09B-48EA-AEA4-171D676C62EC}">
      <dgm:prSet/>
      <dgm:spPr/>
      <dgm:t>
        <a:bodyPr/>
        <a:lstStyle/>
        <a:p>
          <a:endParaRPr lang="mr-IN"/>
        </a:p>
      </dgm:t>
    </dgm:pt>
    <dgm:pt modelId="{12498E90-AC2F-448A-8872-04C9E467CEEA}" type="sibTrans" cxnId="{4256B506-A09B-48EA-AEA4-171D676C62EC}">
      <dgm:prSet/>
      <dgm:spPr/>
      <dgm:t>
        <a:bodyPr/>
        <a:lstStyle/>
        <a:p>
          <a:endParaRPr lang="mr-IN"/>
        </a:p>
      </dgm:t>
    </dgm:pt>
    <dgm:pt modelId="{4CE37838-F6BA-43B9-90CD-1121A00123FD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DF007E93-136F-4A38-9C0B-1814C5FA96F2}" type="parTrans" cxnId="{9CDDEDB7-5FC6-427F-9CF1-580A485FEE2B}">
      <dgm:prSet/>
      <dgm:spPr/>
      <dgm:t>
        <a:bodyPr/>
        <a:lstStyle/>
        <a:p>
          <a:endParaRPr lang="mr-IN"/>
        </a:p>
      </dgm:t>
    </dgm:pt>
    <dgm:pt modelId="{FABA6FD6-F733-4D13-A03F-C8BF3258F5DF}" type="sibTrans" cxnId="{9CDDEDB7-5FC6-427F-9CF1-580A485FEE2B}">
      <dgm:prSet/>
      <dgm:spPr/>
      <dgm:t>
        <a:bodyPr/>
        <a:lstStyle/>
        <a:p>
          <a:endParaRPr lang="mr-IN"/>
        </a:p>
      </dgm:t>
    </dgm:pt>
    <dgm:pt modelId="{740D232E-841C-4025-8DF4-6AA317EBF8DE}">
      <dgm:prSet/>
      <dgm:spPr/>
      <dgm:t>
        <a:bodyPr/>
        <a:lstStyle/>
        <a:p>
          <a:r>
            <a:rPr lang="en-US" dirty="0" smtClean="0"/>
            <a:t>Quality Control</a:t>
          </a:r>
          <a:endParaRPr lang="en-US" dirty="0"/>
        </a:p>
      </dgm:t>
    </dgm:pt>
    <dgm:pt modelId="{5ED9C3AB-4BFD-4454-B4EF-526406867C21}" type="parTrans" cxnId="{635CB810-46DD-4627-9A26-8A64A33A5404}">
      <dgm:prSet/>
      <dgm:spPr/>
      <dgm:t>
        <a:bodyPr/>
        <a:lstStyle/>
        <a:p>
          <a:endParaRPr lang="mr-IN"/>
        </a:p>
      </dgm:t>
    </dgm:pt>
    <dgm:pt modelId="{1FF141E1-3FE9-47B8-95EE-F85732E55B74}" type="sibTrans" cxnId="{635CB810-46DD-4627-9A26-8A64A33A5404}">
      <dgm:prSet/>
      <dgm:spPr/>
      <dgm:t>
        <a:bodyPr/>
        <a:lstStyle/>
        <a:p>
          <a:endParaRPr lang="mr-IN"/>
        </a:p>
      </dgm:t>
    </dgm:pt>
    <dgm:pt modelId="{46CE5C6A-B2BC-492E-BA4C-2FB45D034B1A}">
      <dgm:prSet/>
      <dgm:spPr/>
      <dgm:t>
        <a:bodyPr/>
        <a:lstStyle/>
        <a:p>
          <a:r>
            <a:rPr lang="en-US" dirty="0" smtClean="0"/>
            <a:t>Structural Designer</a:t>
          </a:r>
          <a:endParaRPr lang="en-US" dirty="0"/>
        </a:p>
      </dgm:t>
    </dgm:pt>
    <dgm:pt modelId="{01B6CE24-A64F-4EE0-9E21-59C4FC2A75C2}" type="parTrans" cxnId="{76C29E69-2640-4DC8-9B6E-91B9FB2AE6B3}">
      <dgm:prSet/>
      <dgm:spPr/>
      <dgm:t>
        <a:bodyPr/>
        <a:lstStyle/>
        <a:p>
          <a:endParaRPr lang="mr-IN"/>
        </a:p>
      </dgm:t>
    </dgm:pt>
    <dgm:pt modelId="{ABF8E607-07A9-4ADE-8C12-7B8046A65FC0}" type="sibTrans" cxnId="{76C29E69-2640-4DC8-9B6E-91B9FB2AE6B3}">
      <dgm:prSet/>
      <dgm:spPr/>
      <dgm:t>
        <a:bodyPr/>
        <a:lstStyle/>
        <a:p>
          <a:endParaRPr lang="mr-IN"/>
        </a:p>
      </dgm:t>
    </dgm:pt>
    <dgm:pt modelId="{B76DC56B-DFB9-4F45-B3A9-8BDC58ADF5B5}">
      <dgm:prSet/>
      <dgm:spPr/>
      <dgm:t>
        <a:bodyPr/>
        <a:lstStyle/>
        <a:p>
          <a:r>
            <a:rPr lang="en-US" dirty="0" smtClean="0"/>
            <a:t>Contract Management</a:t>
          </a:r>
          <a:endParaRPr lang="en-US" dirty="0"/>
        </a:p>
      </dgm:t>
    </dgm:pt>
    <dgm:pt modelId="{6D4292DB-F6BA-47D8-9088-F3989D57B458}" type="parTrans" cxnId="{1B30DD3F-5E70-49BA-BB27-42F8AD23E2A5}">
      <dgm:prSet/>
      <dgm:spPr/>
      <dgm:t>
        <a:bodyPr/>
        <a:lstStyle/>
        <a:p>
          <a:endParaRPr lang="mr-IN"/>
        </a:p>
      </dgm:t>
    </dgm:pt>
    <dgm:pt modelId="{DEA4164B-7177-4B8A-A0E1-E35FAD2D1A7E}" type="sibTrans" cxnId="{1B30DD3F-5E70-49BA-BB27-42F8AD23E2A5}">
      <dgm:prSet/>
      <dgm:spPr/>
      <dgm:t>
        <a:bodyPr/>
        <a:lstStyle/>
        <a:p>
          <a:endParaRPr lang="mr-IN"/>
        </a:p>
      </dgm:t>
    </dgm:pt>
    <dgm:pt modelId="{2CBB7FD3-45BB-4C46-8A65-7FEEC9BA3F7E}" type="pres">
      <dgm:prSet presAssocID="{539AE47F-42FF-478B-8AD2-05D3E4EAEF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r-IN"/>
        </a:p>
      </dgm:t>
    </dgm:pt>
    <dgm:pt modelId="{0B2E434C-5E54-4A0A-9DD7-CB4CA959EE8B}" type="pres">
      <dgm:prSet presAssocID="{ED37203E-869E-4071-9FC4-CA4A0EBC96FA}" presName="linNode" presStyleCnt="0"/>
      <dgm:spPr/>
    </dgm:pt>
    <dgm:pt modelId="{F8ACB76C-73A0-41BE-97FB-349B228F2405}" type="pres">
      <dgm:prSet presAssocID="{ED37203E-869E-4071-9FC4-CA4A0EBC96F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EB397F6F-F59D-4EF9-A1E8-2D7601B70C94}" type="pres">
      <dgm:prSet presAssocID="{ED37203E-869E-4071-9FC4-CA4A0EBC96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6C48A6B3-4C13-4BC3-B20B-BB59A4AA05FA}" type="presOf" srcId="{B76DC56B-DFB9-4F45-B3A9-8BDC58ADF5B5}" destId="{EB397F6F-F59D-4EF9-A1E8-2D7601B70C94}" srcOrd="0" destOrd="6" presId="urn:microsoft.com/office/officeart/2005/8/layout/vList6"/>
    <dgm:cxn modelId="{50C125CB-69EA-4B5B-ADCB-FC5A1B879F51}" type="presOf" srcId="{ED37203E-869E-4071-9FC4-CA4A0EBC96FA}" destId="{F8ACB76C-73A0-41BE-97FB-349B228F2405}" srcOrd="0" destOrd="0" presId="urn:microsoft.com/office/officeart/2005/8/layout/vList6"/>
    <dgm:cxn modelId="{8AD2DBEA-EE4F-4804-84FF-ECDB73F31EF6}" type="presOf" srcId="{AB682840-A89D-4437-BDDF-7CA8C80D6319}" destId="{EB397F6F-F59D-4EF9-A1E8-2D7601B70C94}" srcOrd="0" destOrd="2" presId="urn:microsoft.com/office/officeart/2005/8/layout/vList6"/>
    <dgm:cxn modelId="{76C29E69-2640-4DC8-9B6E-91B9FB2AE6B3}" srcId="{AB682840-A89D-4437-BDDF-7CA8C80D6319}" destId="{46CE5C6A-B2BC-492E-BA4C-2FB45D034B1A}" srcOrd="2" destOrd="0" parTransId="{01B6CE24-A64F-4EE0-9E21-59C4FC2A75C2}" sibTransId="{ABF8E607-07A9-4ADE-8C12-7B8046A65FC0}"/>
    <dgm:cxn modelId="{368E4C70-7EE7-402E-85D9-4C69240D0B1B}" type="presOf" srcId="{539AE47F-42FF-478B-8AD2-05D3E4EAEFE5}" destId="{2CBB7FD3-45BB-4C46-8A65-7FEEC9BA3F7E}" srcOrd="0" destOrd="0" presId="urn:microsoft.com/office/officeart/2005/8/layout/vList6"/>
    <dgm:cxn modelId="{5380F12E-BF70-4EFD-B0DD-064ECB4D47EE}" srcId="{ED37203E-869E-4071-9FC4-CA4A0EBC96FA}" destId="{55CE75C5-A6C4-4B2B-B6CA-0BBDFC9A23A3}" srcOrd="0" destOrd="0" parTransId="{BB423881-B54B-4161-AC91-F01423C6C8B6}" sibTransId="{107A667F-1D5F-4554-B270-503364F7D0C0}"/>
    <dgm:cxn modelId="{47CC6E77-6BE5-4BD6-9227-73AFE446ACDF}" type="presOf" srcId="{4CE37838-F6BA-43B9-90CD-1121A00123FD}" destId="{EB397F6F-F59D-4EF9-A1E8-2D7601B70C94}" srcOrd="0" destOrd="3" presId="urn:microsoft.com/office/officeart/2005/8/layout/vList6"/>
    <dgm:cxn modelId="{4256B506-A09B-48EA-AEA4-171D676C62EC}" srcId="{ED37203E-869E-4071-9FC4-CA4A0EBC96FA}" destId="{AB682840-A89D-4437-BDDF-7CA8C80D6319}" srcOrd="2" destOrd="0" parTransId="{FD4B2496-8187-42EF-BD73-1A04FD98F021}" sibTransId="{12498E90-AC2F-448A-8872-04C9E467CEEA}"/>
    <dgm:cxn modelId="{17AFEE6D-1A07-43D4-B2D8-6E962FF5CA34}" type="presOf" srcId="{740D232E-841C-4025-8DF4-6AA317EBF8DE}" destId="{EB397F6F-F59D-4EF9-A1E8-2D7601B70C94}" srcOrd="0" destOrd="4" presId="urn:microsoft.com/office/officeart/2005/8/layout/vList6"/>
    <dgm:cxn modelId="{DBE46E8C-3D98-40FE-9E55-436E6D8D8EDD}" srcId="{ED37203E-869E-4071-9FC4-CA4A0EBC96FA}" destId="{0B6BEFB4-D794-4DF8-9694-09BE8FE79385}" srcOrd="1" destOrd="0" parTransId="{CA4094CC-FA14-408A-8998-C19E80FE984A}" sibTransId="{6E4C86E1-D3F9-472E-B126-F405107FBF28}"/>
    <dgm:cxn modelId="{1B30DD3F-5E70-49BA-BB27-42F8AD23E2A5}" srcId="{AB682840-A89D-4437-BDDF-7CA8C80D6319}" destId="{B76DC56B-DFB9-4F45-B3A9-8BDC58ADF5B5}" srcOrd="3" destOrd="0" parTransId="{6D4292DB-F6BA-47D8-9088-F3989D57B458}" sibTransId="{DEA4164B-7177-4B8A-A0E1-E35FAD2D1A7E}"/>
    <dgm:cxn modelId="{90A666F7-AAEF-4A9B-9E86-ECAE1A2ED8CA}" type="presOf" srcId="{55CE75C5-A6C4-4B2B-B6CA-0BBDFC9A23A3}" destId="{EB397F6F-F59D-4EF9-A1E8-2D7601B70C94}" srcOrd="0" destOrd="0" presId="urn:microsoft.com/office/officeart/2005/8/layout/vList6"/>
    <dgm:cxn modelId="{5D4C13A2-992E-48AA-9544-F07E8A374C9A}" srcId="{539AE47F-42FF-478B-8AD2-05D3E4EAEFE5}" destId="{ED37203E-869E-4071-9FC4-CA4A0EBC96FA}" srcOrd="0" destOrd="0" parTransId="{8F4D07B5-7D86-45EE-ACAA-CBDC12F4C28D}" sibTransId="{AE4E19FD-19F5-426E-9730-B16CA329295A}"/>
    <dgm:cxn modelId="{DCB4E598-812D-47D3-833E-CE56AB7320C0}" type="presOf" srcId="{0B6BEFB4-D794-4DF8-9694-09BE8FE79385}" destId="{EB397F6F-F59D-4EF9-A1E8-2D7601B70C94}" srcOrd="0" destOrd="1" presId="urn:microsoft.com/office/officeart/2005/8/layout/vList6"/>
    <dgm:cxn modelId="{9CDDEDB7-5FC6-427F-9CF1-580A485FEE2B}" srcId="{AB682840-A89D-4437-BDDF-7CA8C80D6319}" destId="{4CE37838-F6BA-43B9-90CD-1121A00123FD}" srcOrd="0" destOrd="0" parTransId="{DF007E93-136F-4A38-9C0B-1814C5FA96F2}" sibTransId="{FABA6FD6-F733-4D13-A03F-C8BF3258F5DF}"/>
    <dgm:cxn modelId="{DA9C281D-6948-4984-8BD7-5B64C2FF8E97}" type="presOf" srcId="{46CE5C6A-B2BC-492E-BA4C-2FB45D034B1A}" destId="{EB397F6F-F59D-4EF9-A1E8-2D7601B70C94}" srcOrd="0" destOrd="5" presId="urn:microsoft.com/office/officeart/2005/8/layout/vList6"/>
    <dgm:cxn modelId="{635CB810-46DD-4627-9A26-8A64A33A5404}" srcId="{AB682840-A89D-4437-BDDF-7CA8C80D6319}" destId="{740D232E-841C-4025-8DF4-6AA317EBF8DE}" srcOrd="1" destOrd="0" parTransId="{5ED9C3AB-4BFD-4454-B4EF-526406867C21}" sibTransId="{1FF141E1-3FE9-47B8-95EE-F85732E55B74}"/>
    <dgm:cxn modelId="{6EE9C3B4-A450-47F9-904E-2AFA27009450}" type="presParOf" srcId="{2CBB7FD3-45BB-4C46-8A65-7FEEC9BA3F7E}" destId="{0B2E434C-5E54-4A0A-9DD7-CB4CA959EE8B}" srcOrd="0" destOrd="0" presId="urn:microsoft.com/office/officeart/2005/8/layout/vList6"/>
    <dgm:cxn modelId="{63C02257-027C-494D-9636-71707A2101F5}" type="presParOf" srcId="{0B2E434C-5E54-4A0A-9DD7-CB4CA959EE8B}" destId="{F8ACB76C-73A0-41BE-97FB-349B228F2405}" srcOrd="0" destOrd="0" presId="urn:microsoft.com/office/officeart/2005/8/layout/vList6"/>
    <dgm:cxn modelId="{02135EB3-530B-4795-B9FD-27779DFFC13C}" type="presParOf" srcId="{0B2E434C-5E54-4A0A-9DD7-CB4CA959EE8B}" destId="{EB397F6F-F59D-4EF9-A1E8-2D7601B70C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9AE47F-42FF-478B-8AD2-05D3E4EAEFE5}" type="doc">
      <dgm:prSet loTypeId="urn:microsoft.com/office/officeart/2005/8/layout/v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mr-IN"/>
        </a:p>
      </dgm:t>
    </dgm:pt>
    <dgm:pt modelId="{ED37203E-869E-4071-9FC4-CA4A0EBC96FA}">
      <dgm:prSet phldrT="[Text]"/>
      <dgm:spPr/>
      <dgm:t>
        <a:bodyPr/>
        <a:lstStyle/>
        <a:p>
          <a:r>
            <a:rPr lang="en-US" dirty="0" smtClean="0"/>
            <a:t>Software / IT</a:t>
          </a:r>
          <a:endParaRPr lang="mr-IN" dirty="0"/>
        </a:p>
      </dgm:t>
    </dgm:pt>
    <dgm:pt modelId="{8F4D07B5-7D86-45EE-ACAA-CBDC12F4C28D}" type="parTrans" cxnId="{5D4C13A2-992E-48AA-9544-F07E8A374C9A}">
      <dgm:prSet/>
      <dgm:spPr/>
      <dgm:t>
        <a:bodyPr/>
        <a:lstStyle/>
        <a:p>
          <a:endParaRPr lang="mr-IN"/>
        </a:p>
      </dgm:t>
    </dgm:pt>
    <dgm:pt modelId="{AE4E19FD-19F5-426E-9730-B16CA329295A}" type="sibTrans" cxnId="{5D4C13A2-992E-48AA-9544-F07E8A374C9A}">
      <dgm:prSet/>
      <dgm:spPr/>
      <dgm:t>
        <a:bodyPr/>
        <a:lstStyle/>
        <a:p>
          <a:endParaRPr lang="mr-IN"/>
        </a:p>
      </dgm:t>
    </dgm:pt>
    <dgm:pt modelId="{55CE75C5-A6C4-4B2B-B6CA-0BBDFC9A23A3}">
      <dgm:prSet phldrT="[Text]"/>
      <dgm:spPr/>
      <dgm:t>
        <a:bodyPr/>
        <a:lstStyle/>
        <a:p>
          <a:r>
            <a:rPr lang="en-US" dirty="0" smtClean="0"/>
            <a:t>Non-Civil Engg</a:t>
          </a:r>
          <a:endParaRPr lang="mr-IN" dirty="0"/>
        </a:p>
      </dgm:t>
    </dgm:pt>
    <dgm:pt modelId="{BB423881-B54B-4161-AC91-F01423C6C8B6}" type="parTrans" cxnId="{5380F12E-BF70-4EFD-B0DD-064ECB4D47EE}">
      <dgm:prSet/>
      <dgm:spPr/>
      <dgm:t>
        <a:bodyPr/>
        <a:lstStyle/>
        <a:p>
          <a:endParaRPr lang="mr-IN"/>
        </a:p>
      </dgm:t>
    </dgm:pt>
    <dgm:pt modelId="{107A667F-1D5F-4554-B270-503364F7D0C0}" type="sibTrans" cxnId="{5380F12E-BF70-4EFD-B0DD-064ECB4D47EE}">
      <dgm:prSet/>
      <dgm:spPr/>
      <dgm:t>
        <a:bodyPr/>
        <a:lstStyle/>
        <a:p>
          <a:endParaRPr lang="mr-IN"/>
        </a:p>
      </dgm:t>
    </dgm:pt>
    <dgm:pt modelId="{1447E8B2-025D-467E-A1DC-FF6FF77B8EC0}">
      <dgm:prSet/>
      <dgm:spPr/>
      <dgm:t>
        <a:bodyPr/>
        <a:lstStyle/>
        <a:p>
          <a:r>
            <a:rPr lang="en-US" dirty="0" smtClean="0"/>
            <a:t>Civil Engg</a:t>
          </a:r>
          <a:endParaRPr lang="en-US" dirty="0"/>
        </a:p>
      </dgm:t>
    </dgm:pt>
    <dgm:pt modelId="{E2C3A0A6-6B0E-4876-8164-166D016C9372}" type="parTrans" cxnId="{57C32670-F452-4D95-AB9E-B319D74BFE9D}">
      <dgm:prSet/>
      <dgm:spPr/>
      <dgm:t>
        <a:bodyPr/>
        <a:lstStyle/>
        <a:p>
          <a:endParaRPr lang="mr-IN"/>
        </a:p>
      </dgm:t>
    </dgm:pt>
    <dgm:pt modelId="{872C6AA7-7D6B-42A0-9C01-29A583DDF6F1}" type="sibTrans" cxnId="{57C32670-F452-4D95-AB9E-B319D74BFE9D}">
      <dgm:prSet/>
      <dgm:spPr/>
      <dgm:t>
        <a:bodyPr/>
        <a:lstStyle/>
        <a:p>
          <a:endParaRPr lang="mr-IN"/>
        </a:p>
      </dgm:t>
    </dgm:pt>
    <dgm:pt modelId="{34159BC9-E1BD-452C-9678-F2B50B8D95BE}">
      <dgm:prSet/>
      <dgm:spPr/>
      <dgm:t>
        <a:bodyPr/>
        <a:lstStyle/>
        <a:p>
          <a:r>
            <a:rPr lang="en-US" dirty="0" smtClean="0"/>
            <a:t>E-Governance</a:t>
          </a:r>
          <a:endParaRPr lang="en-US" dirty="0"/>
        </a:p>
      </dgm:t>
    </dgm:pt>
    <dgm:pt modelId="{1A2AA60B-8236-4C63-A267-0DDD21BE9F58}" type="parTrans" cxnId="{E9EACD30-524A-450B-B770-0C5F5D3601C0}">
      <dgm:prSet/>
      <dgm:spPr/>
      <dgm:t>
        <a:bodyPr/>
        <a:lstStyle/>
        <a:p>
          <a:endParaRPr lang="mr-IN"/>
        </a:p>
      </dgm:t>
    </dgm:pt>
    <dgm:pt modelId="{F4C88651-5CEF-4CC4-BCD6-A4C5CE64E6E5}" type="sibTrans" cxnId="{E9EACD30-524A-450B-B770-0C5F5D3601C0}">
      <dgm:prSet/>
      <dgm:spPr/>
      <dgm:t>
        <a:bodyPr/>
        <a:lstStyle/>
        <a:p>
          <a:endParaRPr lang="mr-IN"/>
        </a:p>
      </dgm:t>
    </dgm:pt>
    <dgm:pt modelId="{6EEEB9D5-E07B-4D7C-9B94-414BE5ABCD46}">
      <dgm:prSet/>
      <dgm:spPr/>
      <dgm:t>
        <a:bodyPr/>
        <a:lstStyle/>
        <a:p>
          <a:r>
            <a:rPr lang="en-US" dirty="0" smtClean="0"/>
            <a:t>Remote Sensing &amp; GIS</a:t>
          </a:r>
          <a:endParaRPr lang="en-US" dirty="0"/>
        </a:p>
      </dgm:t>
    </dgm:pt>
    <dgm:pt modelId="{DCFEEA8E-81BC-41F4-A918-BBBFDA3FB971}" type="parTrans" cxnId="{13231D0E-83BC-4F0D-A407-D6A0D5CE6A51}">
      <dgm:prSet/>
      <dgm:spPr/>
      <dgm:t>
        <a:bodyPr/>
        <a:lstStyle/>
        <a:p>
          <a:endParaRPr lang="mr-IN"/>
        </a:p>
      </dgm:t>
    </dgm:pt>
    <dgm:pt modelId="{1ADC3E3E-B0F5-47AB-8358-634AE449B84F}" type="sibTrans" cxnId="{13231D0E-83BC-4F0D-A407-D6A0D5CE6A51}">
      <dgm:prSet/>
      <dgm:spPr/>
      <dgm:t>
        <a:bodyPr/>
        <a:lstStyle/>
        <a:p>
          <a:endParaRPr lang="mr-IN"/>
        </a:p>
      </dgm:t>
    </dgm:pt>
    <dgm:pt modelId="{CD7398EF-37FE-48E1-BF52-79147FE0475A}">
      <dgm:prSet/>
      <dgm:spPr/>
      <dgm:t>
        <a:bodyPr/>
        <a:lstStyle/>
        <a:p>
          <a:r>
            <a:rPr lang="en-US" dirty="0" smtClean="0"/>
            <a:t>Project Management Packages</a:t>
          </a:r>
          <a:endParaRPr lang="en-US" dirty="0"/>
        </a:p>
      </dgm:t>
    </dgm:pt>
    <dgm:pt modelId="{FD957FB7-E75D-4ACA-BEA8-0677EDEE5C84}" type="parTrans" cxnId="{24A47C12-4C64-4A5B-9E88-0F9D9EF996B1}">
      <dgm:prSet/>
      <dgm:spPr/>
      <dgm:t>
        <a:bodyPr/>
        <a:lstStyle/>
        <a:p>
          <a:endParaRPr lang="mr-IN"/>
        </a:p>
      </dgm:t>
    </dgm:pt>
    <dgm:pt modelId="{13435E8A-1CF5-4BC2-9788-9EFB553B49C9}" type="sibTrans" cxnId="{24A47C12-4C64-4A5B-9E88-0F9D9EF996B1}">
      <dgm:prSet/>
      <dgm:spPr/>
      <dgm:t>
        <a:bodyPr/>
        <a:lstStyle/>
        <a:p>
          <a:endParaRPr lang="mr-IN"/>
        </a:p>
      </dgm:t>
    </dgm:pt>
    <dgm:pt modelId="{333FC1BF-4BF0-4FC0-AD56-8CDDFB178587}">
      <dgm:prSet/>
      <dgm:spPr/>
      <dgm:t>
        <a:bodyPr/>
        <a:lstStyle/>
        <a:p>
          <a:r>
            <a:rPr lang="en-US" dirty="0" smtClean="0"/>
            <a:t>Structural Design &amp; Drawing Packages</a:t>
          </a:r>
          <a:endParaRPr lang="en-US" dirty="0"/>
        </a:p>
      </dgm:t>
    </dgm:pt>
    <dgm:pt modelId="{96E83D50-9279-4AA8-B8F3-CA59C6894981}" type="parTrans" cxnId="{26B8254B-1996-417A-82A7-FB2AF4C847F7}">
      <dgm:prSet/>
      <dgm:spPr/>
    </dgm:pt>
    <dgm:pt modelId="{49F287B0-F517-44D6-B3F8-09F1DBFBC833}" type="sibTrans" cxnId="{26B8254B-1996-417A-82A7-FB2AF4C847F7}">
      <dgm:prSet/>
      <dgm:spPr/>
    </dgm:pt>
    <dgm:pt modelId="{2CBB7FD3-45BB-4C46-8A65-7FEEC9BA3F7E}" type="pres">
      <dgm:prSet presAssocID="{539AE47F-42FF-478B-8AD2-05D3E4EAEF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r-IN"/>
        </a:p>
      </dgm:t>
    </dgm:pt>
    <dgm:pt modelId="{0B2E434C-5E54-4A0A-9DD7-CB4CA959EE8B}" type="pres">
      <dgm:prSet presAssocID="{ED37203E-869E-4071-9FC4-CA4A0EBC96FA}" presName="linNode" presStyleCnt="0"/>
      <dgm:spPr/>
    </dgm:pt>
    <dgm:pt modelId="{F8ACB76C-73A0-41BE-97FB-349B228F2405}" type="pres">
      <dgm:prSet presAssocID="{ED37203E-869E-4071-9FC4-CA4A0EBC96F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  <dgm:pt modelId="{EB397F6F-F59D-4EF9-A1E8-2D7601B70C94}" type="pres">
      <dgm:prSet presAssocID="{ED37203E-869E-4071-9FC4-CA4A0EBC96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mr-IN"/>
        </a:p>
      </dgm:t>
    </dgm:pt>
  </dgm:ptLst>
  <dgm:cxnLst>
    <dgm:cxn modelId="{26B8254B-1996-417A-82A7-FB2AF4C847F7}" srcId="{ED37203E-869E-4071-9FC4-CA4A0EBC96FA}" destId="{333FC1BF-4BF0-4FC0-AD56-8CDDFB178587}" srcOrd="5" destOrd="0" parTransId="{96E83D50-9279-4AA8-B8F3-CA59C6894981}" sibTransId="{49F287B0-F517-44D6-B3F8-09F1DBFBC833}"/>
    <dgm:cxn modelId="{EDED77C6-6969-4FB7-B81D-01D9E754D37D}" type="presOf" srcId="{CD7398EF-37FE-48E1-BF52-79147FE0475A}" destId="{EB397F6F-F59D-4EF9-A1E8-2D7601B70C94}" srcOrd="0" destOrd="4" presId="urn:microsoft.com/office/officeart/2005/8/layout/vList6"/>
    <dgm:cxn modelId="{825FA005-96E9-47F3-AAA1-1C5633743532}" type="presOf" srcId="{333FC1BF-4BF0-4FC0-AD56-8CDDFB178587}" destId="{EB397F6F-F59D-4EF9-A1E8-2D7601B70C94}" srcOrd="0" destOrd="5" presId="urn:microsoft.com/office/officeart/2005/8/layout/vList6"/>
    <dgm:cxn modelId="{39AB0580-6BDC-4813-8AF3-E31B760F7554}" type="presOf" srcId="{6EEEB9D5-E07B-4D7C-9B94-414BE5ABCD46}" destId="{EB397F6F-F59D-4EF9-A1E8-2D7601B70C94}" srcOrd="0" destOrd="3" presId="urn:microsoft.com/office/officeart/2005/8/layout/vList6"/>
    <dgm:cxn modelId="{57C32670-F452-4D95-AB9E-B319D74BFE9D}" srcId="{ED37203E-869E-4071-9FC4-CA4A0EBC96FA}" destId="{1447E8B2-025D-467E-A1DC-FF6FF77B8EC0}" srcOrd="1" destOrd="0" parTransId="{E2C3A0A6-6B0E-4876-8164-166D016C9372}" sibTransId="{872C6AA7-7D6B-42A0-9C01-29A583DDF6F1}"/>
    <dgm:cxn modelId="{24A47C12-4C64-4A5B-9E88-0F9D9EF996B1}" srcId="{ED37203E-869E-4071-9FC4-CA4A0EBC96FA}" destId="{CD7398EF-37FE-48E1-BF52-79147FE0475A}" srcOrd="4" destOrd="0" parTransId="{FD957FB7-E75D-4ACA-BEA8-0677EDEE5C84}" sibTransId="{13435E8A-1CF5-4BC2-9788-9EFB553B49C9}"/>
    <dgm:cxn modelId="{D6CD6DCC-2902-4D94-8C03-3D8EB2FA7EE1}" type="presOf" srcId="{34159BC9-E1BD-452C-9678-F2B50B8D95BE}" destId="{EB397F6F-F59D-4EF9-A1E8-2D7601B70C94}" srcOrd="0" destOrd="2" presId="urn:microsoft.com/office/officeart/2005/8/layout/vList6"/>
    <dgm:cxn modelId="{3DF3B990-0E56-4449-AFBD-26F58A6D2375}" type="presOf" srcId="{1447E8B2-025D-467E-A1DC-FF6FF77B8EC0}" destId="{EB397F6F-F59D-4EF9-A1E8-2D7601B70C94}" srcOrd="0" destOrd="1" presId="urn:microsoft.com/office/officeart/2005/8/layout/vList6"/>
    <dgm:cxn modelId="{5380F12E-BF70-4EFD-B0DD-064ECB4D47EE}" srcId="{ED37203E-869E-4071-9FC4-CA4A0EBC96FA}" destId="{55CE75C5-A6C4-4B2B-B6CA-0BBDFC9A23A3}" srcOrd="0" destOrd="0" parTransId="{BB423881-B54B-4161-AC91-F01423C6C8B6}" sibTransId="{107A667F-1D5F-4554-B270-503364F7D0C0}"/>
    <dgm:cxn modelId="{547392A8-2381-4C46-B37E-041CD96890FA}" type="presOf" srcId="{55CE75C5-A6C4-4B2B-B6CA-0BBDFC9A23A3}" destId="{EB397F6F-F59D-4EF9-A1E8-2D7601B70C94}" srcOrd="0" destOrd="0" presId="urn:microsoft.com/office/officeart/2005/8/layout/vList6"/>
    <dgm:cxn modelId="{C164E7B5-BDBB-4FF2-B01A-32B522B10D30}" type="presOf" srcId="{ED37203E-869E-4071-9FC4-CA4A0EBC96FA}" destId="{F8ACB76C-73A0-41BE-97FB-349B228F2405}" srcOrd="0" destOrd="0" presId="urn:microsoft.com/office/officeart/2005/8/layout/vList6"/>
    <dgm:cxn modelId="{E9EACD30-524A-450B-B770-0C5F5D3601C0}" srcId="{ED37203E-869E-4071-9FC4-CA4A0EBC96FA}" destId="{34159BC9-E1BD-452C-9678-F2B50B8D95BE}" srcOrd="2" destOrd="0" parTransId="{1A2AA60B-8236-4C63-A267-0DDD21BE9F58}" sibTransId="{F4C88651-5CEF-4CC4-BCD6-A4C5CE64E6E5}"/>
    <dgm:cxn modelId="{13231D0E-83BC-4F0D-A407-D6A0D5CE6A51}" srcId="{ED37203E-869E-4071-9FC4-CA4A0EBC96FA}" destId="{6EEEB9D5-E07B-4D7C-9B94-414BE5ABCD46}" srcOrd="3" destOrd="0" parTransId="{DCFEEA8E-81BC-41F4-A918-BBBFDA3FB971}" sibTransId="{1ADC3E3E-B0F5-47AB-8358-634AE449B84F}"/>
    <dgm:cxn modelId="{3234B4F9-8A2D-4704-ADBB-52BC8D830BB8}" type="presOf" srcId="{539AE47F-42FF-478B-8AD2-05D3E4EAEFE5}" destId="{2CBB7FD3-45BB-4C46-8A65-7FEEC9BA3F7E}" srcOrd="0" destOrd="0" presId="urn:microsoft.com/office/officeart/2005/8/layout/vList6"/>
    <dgm:cxn modelId="{5D4C13A2-992E-48AA-9544-F07E8A374C9A}" srcId="{539AE47F-42FF-478B-8AD2-05D3E4EAEFE5}" destId="{ED37203E-869E-4071-9FC4-CA4A0EBC96FA}" srcOrd="0" destOrd="0" parTransId="{8F4D07B5-7D86-45EE-ACAA-CBDC12F4C28D}" sibTransId="{AE4E19FD-19F5-426E-9730-B16CA329295A}"/>
    <dgm:cxn modelId="{54E3DF95-9D7D-4B4C-A131-C9BEB0460CB5}" type="presParOf" srcId="{2CBB7FD3-45BB-4C46-8A65-7FEEC9BA3F7E}" destId="{0B2E434C-5E54-4A0A-9DD7-CB4CA959EE8B}" srcOrd="0" destOrd="0" presId="urn:microsoft.com/office/officeart/2005/8/layout/vList6"/>
    <dgm:cxn modelId="{AEDD5B06-F7BB-4148-BA03-D14B9FD17869}" type="presParOf" srcId="{0B2E434C-5E54-4A0A-9DD7-CB4CA959EE8B}" destId="{F8ACB76C-73A0-41BE-97FB-349B228F2405}" srcOrd="0" destOrd="0" presId="urn:microsoft.com/office/officeart/2005/8/layout/vList6"/>
    <dgm:cxn modelId="{7673B766-FBA8-4EEF-AB6C-51AB2CBB9342}" type="presParOf" srcId="{0B2E434C-5E54-4A0A-9DD7-CB4CA959EE8B}" destId="{EB397F6F-F59D-4EF9-A1E8-2D7601B70C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216ECD-482B-419B-ADA9-6BE4D83C62D9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9E9A19-8D41-4A54-9516-65E1C87B4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50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9501D289-F652-4027-AE3E-E296A7BDD5FD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6F194127-11F7-44BB-8392-5EF7C11E6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81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D6DC3D-6B21-499A-8255-BC4B0185058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5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05F98D-4FA5-43CD-9810-41EB67DD3709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A6AF776-7F86-4F7E-827D-6F164EC46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0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1CE5-25A1-45B8-BA63-997A14BDC833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69DD-3B36-4465-9631-74B6B45A5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987007-A07C-453C-8B34-1180B112C328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961F3F-E839-4C2E-AF20-ED0E5F8CE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E9549A80-4D71-4ECD-B7F1-F9147440A8E0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5A1A2BFE-CCDF-44A6-8D6E-CAD8E52F7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7E3C44-6C40-4A6C-BC83-3EB102C0F21F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540C96D-2812-48EE-871A-C7146151F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6383-38B5-48E8-A4C7-F7D4ECCB41C9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58BA-D0F5-41EC-8221-E8356482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E5F6D5-E2F0-432A-8AC4-8B0C7E0FB98C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E460FD0-B434-4031-BD4C-534DED928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Times New Roman" panose="02020603050405020304" pitchFamily="18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AB07-7C33-419D-9F96-A3E8C6A40B18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D67A-2FB9-4A84-B736-50148BC87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F1E2BB9-4A72-4715-9A29-2A5A9558C079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>
              <a:defRPr/>
            </a:pPr>
            <a:fld id="{EF29CD02-4071-4EA5-A07E-A87FA49F2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extLst/>
          </a:lstStyle>
          <a:p>
            <a:pPr>
              <a:defRPr/>
            </a:pPr>
            <a:fld id="{37DEB830-1C64-496E-9F49-6DE2DD84676E}" type="datetime2">
              <a:rPr lang="en-US"/>
              <a:pPr>
                <a:defRPr/>
              </a:pPr>
              <a:t>Sunday, July 26,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extLst/>
          </a:lstStyle>
          <a:p>
            <a:pPr>
              <a:defRPr/>
            </a:pPr>
            <a:r>
              <a:rPr lang="en-IN" dirty="0"/>
              <a:t>Career in Civil Engineering, by Pravin Kolhe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extLst/>
          </a:lstStyle>
          <a:p>
            <a:pPr>
              <a:defRPr/>
            </a:pPr>
            <a:fld id="{ACE34E17-9669-448F-ACAE-CCBF219FA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2" r:id="rId8"/>
    <p:sldLayoutId id="2147483688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inkolh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cms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c.gov.in/" TargetMode="External"/><Relationship Id="rId2" Type="http://schemas.openxmlformats.org/officeDocument/2006/relationships/hyperlink" Target="http://www.upsc.gov.in/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vinkolhe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inkolhe.com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hyperlink" Target="http://en.wikipedia.org/wiki/Copylef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305800" cy="762000"/>
          </a:xfrm>
          <a:extLst/>
        </p:spPr>
        <p:txBody>
          <a:bodyPr>
            <a:no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Career in Civil Engineering for First Year Engineering Students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4724400" cy="3200400"/>
          </a:xfrm>
        </p:spPr>
        <p:txBody>
          <a:bodyPr anchor="ctr">
            <a:normAutofit/>
          </a:bodyPr>
          <a:lstStyle>
            <a:extLst/>
          </a:lstStyle>
          <a:p>
            <a:pPr marL="274320" lvl="1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/>
              <a:t>Pravin Kolhe, </a:t>
            </a:r>
          </a:p>
          <a:p>
            <a:pPr marL="274320" lvl="1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Executive Engineer,</a:t>
            </a:r>
          </a:p>
          <a:p>
            <a:pPr marL="274320" lvl="1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Maharashtra Water Resources Department</a:t>
            </a:r>
            <a:endParaRPr lang="en-US" sz="3600" b="1" dirty="0" smtClean="0"/>
          </a:p>
          <a:p>
            <a:pPr marL="274320" lvl="1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hlinkClick r:id="rId3"/>
              </a:rPr>
              <a:t>www.pravinkolhe.com</a:t>
            </a:r>
            <a:r>
              <a:rPr lang="en-US" b="1" dirty="0" smtClean="0"/>
              <a:t> </a:t>
            </a:r>
          </a:p>
          <a:p>
            <a:pPr marL="274320" lvl="1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7B5A75BE-5512-4DE3-A8F9-3DA3A3CBDBF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45" name="Content Placeholder 8"/>
          <p:cNvSpPr>
            <a:spLocks noGrp="1"/>
          </p:cNvSpPr>
          <p:nvPr>
            <p:ph sz="quarter" idx="14"/>
          </p:nvPr>
        </p:nvSpPr>
        <p:spPr>
          <a:xfrm>
            <a:off x="5181600" y="1352550"/>
            <a:ext cx="3549650" cy="32686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428750"/>
            <a:ext cx="3721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65325"/>
            <a:ext cx="5867400" cy="31781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9600" y="1381125"/>
            <a:ext cx="2133600" cy="504825"/>
          </a:xfrm>
          <a:prstGeom prst="wedgeRoundRectCallout">
            <a:avLst>
              <a:gd name="adj1" fmla="val 96103"/>
              <a:gd name="adj2" fmla="val 25125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 Technology, </a:t>
            </a:r>
            <a:endParaRPr lang="mr-IN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1352550"/>
            <a:ext cx="2895600" cy="504825"/>
          </a:xfrm>
          <a:prstGeom prst="wedgeRoundRectCallout">
            <a:avLst>
              <a:gd name="adj1" fmla="val -71528"/>
              <a:gd name="adj2" fmla="val 2581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Architectural Planning and  Design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7384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667000" y="1349700"/>
            <a:ext cx="3048000" cy="457200"/>
          </a:xfrm>
          <a:prstGeom prst="wedgeRoundRectCallout">
            <a:avLst>
              <a:gd name="adj1" fmla="val 443"/>
              <a:gd name="adj2" fmla="val 20511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Engineering Graphics 1&amp;2</a:t>
            </a:r>
            <a:endParaRPr lang="mr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18887"/>
            <a:ext cx="3124200" cy="275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69556"/>
            <a:ext cx="3488169" cy="2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" y="1980334"/>
            <a:ext cx="4006864" cy="265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73460"/>
            <a:ext cx="2749224" cy="267546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80205" y="1411771"/>
            <a:ext cx="1777196" cy="447695"/>
          </a:xfrm>
          <a:prstGeom prst="wedgeRoundRectCallout">
            <a:avLst>
              <a:gd name="adj1" fmla="val 64076"/>
              <a:gd name="adj2" fmla="val 25714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Surveying</a:t>
            </a:r>
            <a:endParaRPr lang="mr-IN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697875" y="1411772"/>
            <a:ext cx="2851949" cy="321778"/>
          </a:xfrm>
          <a:prstGeom prst="wedgeRoundRectCallout">
            <a:avLst>
              <a:gd name="adj1" fmla="val -15712"/>
              <a:gd name="adj2" fmla="val 27052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Remote Sensing &amp; GIS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5954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7496"/>
            <a:ext cx="4289410" cy="315880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31471" y="1537644"/>
            <a:ext cx="1676400" cy="609600"/>
          </a:xfrm>
          <a:prstGeom prst="wedgeRoundRectCallout">
            <a:avLst>
              <a:gd name="adj1" fmla="val 166479"/>
              <a:gd name="adj2" fmla="val 6460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Engineering Mechanics, </a:t>
            </a:r>
            <a:endParaRPr lang="mr-IN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2343150"/>
            <a:ext cx="1676400" cy="609600"/>
          </a:xfrm>
          <a:prstGeom prst="wedgeRoundRectCallout">
            <a:avLst>
              <a:gd name="adj1" fmla="val 98815"/>
              <a:gd name="adj2" fmla="val 684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Strength of Materials</a:t>
            </a:r>
            <a:endParaRPr lang="mr-IN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3148656"/>
            <a:ext cx="1965780" cy="1023294"/>
          </a:xfrm>
          <a:prstGeom prst="wedgeRoundRectCallout">
            <a:avLst>
              <a:gd name="adj1" fmla="val 124862"/>
              <a:gd name="adj2" fmla="val -198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Structural </a:t>
            </a:r>
            <a:r>
              <a:rPr lang="en-US" dirty="0" smtClean="0"/>
              <a:t>Analysis &amp; Design</a:t>
            </a:r>
            <a:endParaRPr lang="mr-IN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705600" y="1374131"/>
            <a:ext cx="2057400" cy="664219"/>
          </a:xfrm>
          <a:prstGeom prst="wedgeRoundRectCallout">
            <a:avLst>
              <a:gd name="adj1" fmla="val -155306"/>
              <a:gd name="adj2" fmla="val 14389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Concrete Technology</a:t>
            </a:r>
            <a:endParaRPr lang="mr-IN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858000" y="2571751"/>
            <a:ext cx="1828800" cy="762000"/>
          </a:xfrm>
          <a:prstGeom prst="wedgeRoundRectCallout">
            <a:avLst>
              <a:gd name="adj1" fmla="val -101041"/>
              <a:gd name="adj2" fmla="val 8879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Foundation Engineering</a:t>
            </a:r>
            <a:endParaRPr lang="mr-IN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858000" y="3790950"/>
            <a:ext cx="1905000" cy="533400"/>
          </a:xfrm>
          <a:prstGeom prst="wedgeRoundRectCallout">
            <a:avLst>
              <a:gd name="adj1" fmla="val -121041"/>
              <a:gd name="adj2" fmla="val 3240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Geotechnical Engineering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20051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21731"/>
            <a:ext cx="3886200" cy="2185987"/>
          </a:xfrm>
        </p:spPr>
      </p:pic>
      <p:sp>
        <p:nvSpPr>
          <p:cNvPr id="9" name="Rounded Rectangular Callout 8"/>
          <p:cNvSpPr/>
          <p:nvPr/>
        </p:nvSpPr>
        <p:spPr>
          <a:xfrm>
            <a:off x="228600" y="1504950"/>
            <a:ext cx="1905000" cy="838200"/>
          </a:xfrm>
          <a:prstGeom prst="wedgeRoundRectCallout">
            <a:avLst>
              <a:gd name="adj1" fmla="val 109621"/>
              <a:gd name="adj2" fmla="val 7093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Math-1,2,3 For Analysis &amp; Design</a:t>
            </a:r>
            <a:endParaRPr lang="mr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50839"/>
            <a:ext cx="3403583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69077"/>
            <a:ext cx="3902747" cy="2607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47" y="2266950"/>
            <a:ext cx="5108953" cy="217506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80204" y="1292111"/>
            <a:ext cx="3889243" cy="567356"/>
          </a:xfrm>
          <a:prstGeom prst="wedgeRoundRectCallout">
            <a:avLst>
              <a:gd name="adj1" fmla="val -17335"/>
              <a:gd name="adj2" fmla="val 9426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Electrical, </a:t>
            </a:r>
            <a:r>
              <a:rPr lang="en-US" dirty="0" smtClean="0"/>
              <a:t>Electronics Engineering </a:t>
            </a:r>
            <a:endParaRPr lang="mr-IN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697875" y="1411772"/>
            <a:ext cx="3889243" cy="567356"/>
          </a:xfrm>
          <a:prstGeom prst="wedgeRoundRectCallout">
            <a:avLst>
              <a:gd name="adj1" fmla="val -17335"/>
              <a:gd name="adj2" fmla="val 9426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</a:t>
            </a:r>
            <a:r>
              <a:rPr lang="en-US" dirty="0" smtClean="0"/>
              <a:t>Mechanical Engineering 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20651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6798"/>
            <a:ext cx="5467350" cy="378305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57200" y="1366798"/>
            <a:ext cx="2819400" cy="457200"/>
          </a:xfrm>
          <a:prstGeom prst="wedgeRoundRectCallout">
            <a:avLst>
              <a:gd name="adj1" fmla="val 161627"/>
              <a:gd name="adj2" fmla="val 20764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Fluid Mechanics</a:t>
            </a:r>
            <a:endParaRPr lang="mr-IN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85149" y="4476750"/>
            <a:ext cx="1905000" cy="381000"/>
          </a:xfrm>
          <a:prstGeom prst="wedgeRoundRectCallout">
            <a:avLst>
              <a:gd name="adj1" fmla="val 111667"/>
              <a:gd name="adj2" fmla="val -11515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Engg Geology</a:t>
            </a:r>
            <a:endParaRPr lang="mr-IN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2038350"/>
            <a:ext cx="2232949" cy="826645"/>
          </a:xfrm>
          <a:prstGeom prst="wedgeRoundRectCallout">
            <a:avLst>
              <a:gd name="adj1" fmla="val 166019"/>
              <a:gd name="adj2" fmla="val 5222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RCC / </a:t>
            </a:r>
          </a:p>
          <a:p>
            <a:pPr algn="ctr"/>
            <a:r>
              <a:rPr lang="en-US" dirty="0" smtClean="0"/>
              <a:t>Pre-stressed /</a:t>
            </a:r>
          </a:p>
          <a:p>
            <a:pPr algn="ctr"/>
            <a:r>
              <a:rPr lang="en-US" dirty="0" smtClean="0"/>
              <a:t>Steel Structures</a:t>
            </a:r>
            <a:endParaRPr lang="mr-IN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04800" y="3028950"/>
            <a:ext cx="2819400" cy="533400"/>
          </a:xfrm>
          <a:prstGeom prst="wedgeRoundRectCallout">
            <a:avLst>
              <a:gd name="adj1" fmla="val 152185"/>
              <a:gd name="adj2" fmla="val -3539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Dam &amp; Hydraulic Structures</a:t>
            </a:r>
            <a:endParaRPr lang="mr-IN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3714750"/>
            <a:ext cx="2819400" cy="533400"/>
          </a:xfrm>
          <a:prstGeom prst="wedgeRoundRectCallout">
            <a:avLst>
              <a:gd name="adj1" fmla="val 154648"/>
              <a:gd name="adj2" fmla="val -1004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Hydrology &amp; Water Resources Engg</a:t>
            </a:r>
            <a:endParaRPr lang="mr-IN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019800" y="1047750"/>
            <a:ext cx="2743200" cy="381000"/>
          </a:xfrm>
          <a:prstGeom prst="wedgeRoundRectCallout">
            <a:avLst>
              <a:gd name="adj1" fmla="val 7161"/>
              <a:gd name="adj2" fmla="val 17953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 Engineering 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5304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89" y="2946873"/>
            <a:ext cx="4180821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5057"/>
            <a:ext cx="3361839" cy="2243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23950"/>
            <a:ext cx="2771775" cy="237580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858000" y="3790950"/>
            <a:ext cx="1905000" cy="533400"/>
          </a:xfrm>
          <a:prstGeom prst="wedgeRoundRectCallout">
            <a:avLst>
              <a:gd name="adj1" fmla="val -121041"/>
              <a:gd name="adj2" fmla="val 3240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Railway &amp; Metro</a:t>
            </a:r>
            <a:endParaRPr lang="mr-IN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125913" y="2466292"/>
            <a:ext cx="1905000" cy="410258"/>
          </a:xfrm>
          <a:prstGeom prst="wedgeRoundRectCallout">
            <a:avLst>
              <a:gd name="adj1" fmla="val 107414"/>
              <a:gd name="adj2" fmla="val 2589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Airports</a:t>
            </a:r>
            <a:endParaRPr lang="mr-IN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66700" y="3959435"/>
            <a:ext cx="2095500" cy="533400"/>
          </a:xfrm>
          <a:prstGeom prst="wedgeRoundRectCallout">
            <a:avLst>
              <a:gd name="adj1" fmla="val 32073"/>
              <a:gd name="adj2" fmla="val -21497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Roads and Bridges</a:t>
            </a:r>
            <a:endParaRPr lang="mr-IN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666639" y="1428749"/>
            <a:ext cx="2276961" cy="844078"/>
          </a:xfrm>
          <a:prstGeom prst="wedgeRoundRectCallout">
            <a:avLst>
              <a:gd name="adj1" fmla="val 49909"/>
              <a:gd name="adj2" fmla="val 2118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/ Transportation Engineering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5598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 of Civil Engineering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28750"/>
            <a:ext cx="2721031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05150"/>
            <a:ext cx="3048000" cy="203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5231"/>
            <a:ext cx="4261443" cy="218040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6200" y="3721608"/>
            <a:ext cx="1905000" cy="831342"/>
          </a:xfrm>
          <a:prstGeom prst="wedgeRoundRectCallout">
            <a:avLst>
              <a:gd name="adj1" fmla="val 120173"/>
              <a:gd name="adj2" fmla="val 528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Economic Evaluation</a:t>
            </a:r>
            <a:endParaRPr lang="mr-IN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105400" y="3638550"/>
            <a:ext cx="2133600" cy="381000"/>
          </a:xfrm>
          <a:prstGeom prst="wedgeRoundRectCallout">
            <a:avLst>
              <a:gd name="adj1" fmla="val 27038"/>
              <a:gd name="adj2" fmla="val -24913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Quantity Surveying, </a:t>
            </a:r>
            <a:endParaRPr lang="mr-IN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724409" y="4346829"/>
            <a:ext cx="2133600" cy="412242"/>
          </a:xfrm>
          <a:prstGeom prst="wedgeRoundRectCallout">
            <a:avLst>
              <a:gd name="adj1" fmla="val 12391"/>
              <a:gd name="adj2" fmla="val -38952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 Management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4159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Specializations in CE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10000" cy="3268663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Structural Engineering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Transportation Engineering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Geotechnical Engineering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Water Resource /Hydraulics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Irrigation Engineering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Remote Sensing/Geo-informatics/Surveying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Environmental </a:t>
            </a: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1352550"/>
            <a:ext cx="3810000" cy="3268663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Earthquake Engineering</a:t>
            </a:r>
          </a:p>
          <a:p>
            <a:pPr eaLnBrk="1" hangingPunct="1"/>
            <a:r>
              <a:rPr lang="en-US" altLang="en-US" sz="2200" dirty="0" smtClean="0"/>
              <a:t>Geology/Geoscience Engineering </a:t>
            </a:r>
          </a:p>
          <a:p>
            <a:pPr eaLnBrk="1" hangingPunct="1"/>
            <a:r>
              <a:rPr lang="en-US" altLang="en-US" sz="2200" dirty="0" smtClean="0"/>
              <a:t>Project Management</a:t>
            </a:r>
          </a:p>
          <a:p>
            <a:pPr eaLnBrk="1" hangingPunct="1"/>
            <a:r>
              <a:rPr lang="en-US" altLang="en-US" sz="2200" dirty="0" smtClean="0"/>
              <a:t>Construction Management</a:t>
            </a:r>
          </a:p>
          <a:p>
            <a:pPr eaLnBrk="1" hangingPunct="1"/>
            <a:r>
              <a:rPr lang="en-US" altLang="en-US" sz="2200" dirty="0" smtClean="0"/>
              <a:t>Maintenance Engineering </a:t>
            </a:r>
          </a:p>
          <a:p>
            <a:pPr eaLnBrk="1" hangingPunct="1"/>
            <a:r>
              <a:rPr lang="en-US" altLang="en-US" sz="2200" dirty="0" smtClean="0"/>
              <a:t>And so on…!</a:t>
            </a:r>
          </a:p>
        </p:txBody>
      </p:sp>
    </p:spTree>
    <p:extLst>
      <p:ext uri="{BB962C8B-B14F-4D97-AF65-F5344CB8AC3E}">
        <p14:creationId xmlns:p14="http://schemas.microsoft.com/office/powerpoint/2010/main" val="23370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fld id="{8F82E0A0-C266-4798-8C8F-B9F91E9DA37E}" type="slidenum">
              <a:rPr lang="en-US" sz="600" b="1" smtClean="0">
                <a:solidFill>
                  <a:srgbClr val="FFFFFF"/>
                </a:solidFill>
              </a:rPr>
              <a:pPr algn="ctr"/>
              <a:t>2</a:t>
            </a:fld>
            <a:endParaRPr lang="en-US" sz="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241"/>
            <a:ext cx="9067800" cy="10668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Welcome to Engineering</a:t>
            </a:r>
            <a:endParaRPr lang="en-US" sz="71400" b="1" u="sng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6176"/>
            <a:ext cx="8534400" cy="40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There is no room for errors…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14143"/>
            <a:ext cx="6438900" cy="3751783"/>
          </a:xfrm>
        </p:spPr>
      </p:pic>
    </p:spTree>
    <p:extLst>
      <p:ext uri="{BB962C8B-B14F-4D97-AF65-F5344CB8AC3E}">
        <p14:creationId xmlns:p14="http://schemas.microsoft.com/office/powerpoint/2010/main" val="4419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Definitions of degree-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52550"/>
            <a:ext cx="4648200" cy="3268663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FF0000"/>
                </a:solidFill>
              </a:rPr>
              <a:t>BE/BTech: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     I know everything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FF0000"/>
                </a:solidFill>
              </a:rPr>
              <a:t>ME/MTech: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     I know something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FF0000"/>
                </a:solidFill>
              </a:rPr>
              <a:t>PhD: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     I know NOTHING </a:t>
            </a:r>
            <a:endParaRPr lang="en-US" dirty="0" smtClean="0">
              <a:solidFill>
                <a:srgbClr val="FF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   and I want to learn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IN" i="1" dirty="0" smtClean="0">
                <a:solidFill>
                  <a:srgbClr val="002060"/>
                </a:solidFill>
              </a:rPr>
              <a:t>More </a:t>
            </a:r>
            <a:r>
              <a:rPr lang="en-IN" i="1" dirty="0">
                <a:solidFill>
                  <a:srgbClr val="002060"/>
                </a:solidFill>
              </a:rPr>
              <a:t>you study, </a:t>
            </a:r>
            <a:r>
              <a:rPr lang="en-IN" i="1" dirty="0" smtClean="0">
                <a:solidFill>
                  <a:srgbClr val="002060"/>
                </a:solidFill>
              </a:rPr>
              <a:t>more </a:t>
            </a:r>
            <a:r>
              <a:rPr lang="en-IN" i="1" dirty="0">
                <a:solidFill>
                  <a:srgbClr val="002060"/>
                </a:solidFill>
              </a:rPr>
              <a:t>you </a:t>
            </a:r>
            <a:r>
              <a:rPr lang="en-IN" i="1" dirty="0" smtClean="0">
                <a:solidFill>
                  <a:srgbClr val="002060"/>
                </a:solidFill>
              </a:rPr>
              <a:t>know that how </a:t>
            </a:r>
            <a:r>
              <a:rPr lang="en-IN" i="1" dirty="0">
                <a:solidFill>
                  <a:srgbClr val="002060"/>
                </a:solidFill>
              </a:rPr>
              <a:t>little you </a:t>
            </a:r>
            <a:r>
              <a:rPr lang="en-IN" i="1" dirty="0" smtClean="0">
                <a:solidFill>
                  <a:srgbClr val="002060"/>
                </a:solidFill>
              </a:rPr>
              <a:t>know”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7B9D3AF-34CD-4149-AA73-B82DA6CE1F4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graduat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3335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Footer Placeholder 6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077200" cy="32766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2100" b="1" u="sng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Requirements for Career Planning </a:t>
            </a:r>
            <a:endParaRPr lang="en-US" sz="28700" b="1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ommonsense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34000" y="1352550"/>
            <a:ext cx="2607687" cy="32686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154D591-9C61-419E-B68A-0C6FE523966C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488" y="57150"/>
            <a:ext cx="81535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Required - Common Sense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7350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268663"/>
          </a:xfrm>
        </p:spPr>
        <p:txBody>
          <a:bodyPr/>
          <a:lstStyle/>
          <a:p>
            <a:r>
              <a:rPr lang="en-US" dirty="0" smtClean="0"/>
              <a:t>It is a art of seeing things that are invisible to others.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A571845-5BAA-4F98-8134-3A281071E9BF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0" name="Picture 9" descr="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28750"/>
            <a:ext cx="3124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90750" y="57150"/>
            <a:ext cx="57110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Vision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1F070E0-4CD2-47AF-BA52-9FAF9EC8095D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52550"/>
            <a:ext cx="4876800" cy="3255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6880" y="57150"/>
            <a:ext cx="70787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Discipline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331C746-9A5A-4C06-934E-68B68077E843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609600" y="1428750"/>
            <a:ext cx="7848600" cy="318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7460" y="57150"/>
            <a:ext cx="70376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Teamwork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4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090852A-8631-4D81-B183-B50B3ED48F38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0484" name="Picture 14" descr="Warning-Challen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29" y="1423252"/>
            <a:ext cx="2479171" cy="32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940" y="57150"/>
            <a:ext cx="85206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Courage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to face challenges</a:t>
            </a:r>
          </a:p>
        </p:txBody>
      </p:sp>
    </p:spTree>
    <p:extLst>
      <p:ext uri="{BB962C8B-B14F-4D97-AF65-F5344CB8AC3E}">
        <p14:creationId xmlns:p14="http://schemas.microsoft.com/office/powerpoint/2010/main" val="24411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2DD31F-C729-4989-9115-1B86A86D4CA1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1508" name="Picture 15" descr="fitne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85" y="1505217"/>
            <a:ext cx="2771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281" y="57150"/>
            <a:ext cx="78459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Good Health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" y="1428750"/>
            <a:ext cx="5728515" cy="29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268663"/>
          </a:xfrm>
        </p:spPr>
        <p:txBody>
          <a:bodyPr/>
          <a:lstStyle/>
          <a:p>
            <a:r>
              <a:rPr lang="en-IN" sz="2400" dirty="0" smtClean="0"/>
              <a:t>Reinvention is waste of resources.</a:t>
            </a:r>
          </a:p>
          <a:p>
            <a:r>
              <a:rPr lang="en-US" sz="2400" dirty="0" smtClean="0"/>
              <a:t>Learn from Others</a:t>
            </a:r>
            <a:endParaRPr lang="en-US" sz="2400" dirty="0"/>
          </a:p>
          <a:p>
            <a:r>
              <a:rPr lang="en-US" sz="2400" dirty="0" smtClean="0"/>
              <a:t>Grow fast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2DD31F-C729-4989-9115-1B86A86D4CA1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88" y="57150"/>
            <a:ext cx="82237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Do not reinvest wheel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53" y="1428750"/>
            <a:ext cx="4197247" cy="25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Science, Engineering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&amp; Technology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63CAFE6C-44DB-4B7F-9047-47D88A94CE3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2209800" y="1360487"/>
          <a:ext cx="4876800" cy="349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Callout 8"/>
          <p:cNvSpPr/>
          <p:nvPr/>
        </p:nvSpPr>
        <p:spPr>
          <a:xfrm>
            <a:off x="304800" y="1428750"/>
            <a:ext cx="2362200" cy="838200"/>
          </a:xfrm>
          <a:prstGeom prst="wedgeEllipseCallout">
            <a:avLst>
              <a:gd name="adj1" fmla="val 96315"/>
              <a:gd name="adj2" fmla="val 424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Understanding Natural Rules</a:t>
            </a:r>
            <a:endParaRPr lang="mr-IN" dirty="0"/>
          </a:p>
        </p:txBody>
      </p:sp>
      <p:sp>
        <p:nvSpPr>
          <p:cNvPr id="11" name="Oval Callout 10"/>
          <p:cNvSpPr/>
          <p:nvPr/>
        </p:nvSpPr>
        <p:spPr>
          <a:xfrm>
            <a:off x="76200" y="2876550"/>
            <a:ext cx="2438400" cy="1295400"/>
          </a:xfrm>
          <a:prstGeom prst="wedgeEllipseCallout">
            <a:avLst>
              <a:gd name="adj1" fmla="val 84282"/>
              <a:gd name="adj2" fmla="val 58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of Science to make life safe &amp; </a:t>
            </a:r>
            <a:r>
              <a:rPr lang="en-US" dirty="0" err="1" smtClean="0"/>
              <a:t>conforable</a:t>
            </a:r>
            <a:endParaRPr lang="mr-IN" dirty="0"/>
          </a:p>
        </p:txBody>
      </p:sp>
      <p:sp>
        <p:nvSpPr>
          <p:cNvPr id="12" name="Oval Callout 11"/>
          <p:cNvSpPr/>
          <p:nvPr/>
        </p:nvSpPr>
        <p:spPr>
          <a:xfrm>
            <a:off x="6324600" y="2647950"/>
            <a:ext cx="2362200" cy="838200"/>
          </a:xfrm>
          <a:prstGeom prst="wedgeEllipseCallout">
            <a:avLst>
              <a:gd name="adj1" fmla="val -70238"/>
              <a:gd name="adj2" fmla="val 72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Engineering Design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9844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2DD31F-C729-4989-9115-1B86A86D4CA1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30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133" y="57150"/>
            <a:ext cx="83502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Get it right first time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2756271" cy="3562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9457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3"/>
          </p:nvPr>
        </p:nvSpPr>
        <p:spPr>
          <a:xfrm>
            <a:off x="318840" y="1352550"/>
            <a:ext cx="5472360" cy="3268663"/>
          </a:xfrm>
        </p:spPr>
        <p:txBody>
          <a:bodyPr/>
          <a:lstStyle/>
          <a:p>
            <a:pPr lvl="1"/>
            <a:r>
              <a:rPr lang="en-US" sz="2800" dirty="0" smtClean="0"/>
              <a:t>Use </a:t>
            </a:r>
            <a:r>
              <a:rPr lang="en-US" sz="2800" dirty="0"/>
              <a:t>waiting </a:t>
            </a:r>
            <a:r>
              <a:rPr lang="en-US" sz="2800" dirty="0" smtClean="0"/>
              <a:t>time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Identify </a:t>
            </a:r>
            <a:r>
              <a:rPr lang="en-US" dirty="0"/>
              <a:t>t</a:t>
            </a:r>
            <a:r>
              <a:rPr lang="en-US" dirty="0" smtClean="0"/>
              <a:t>ime wasting culprits and eliminate them.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have your personal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2DD31F-C729-4989-9115-1B86A86D4CA1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843" y="57150"/>
            <a:ext cx="834087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TIME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MANAGEMENT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333500"/>
            <a:ext cx="28559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2DD31F-C729-4989-9115-1B86A86D4CA1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439" y="57150"/>
            <a:ext cx="91134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Required -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COMPUTER/Internet Skills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1150"/>
            <a:ext cx="3669552" cy="274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57" y="1460483"/>
            <a:ext cx="5366482" cy="30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077200" cy="32766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2100" b="1" u="sng" dirty="0" smtClean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Planning for Study</a:t>
            </a:r>
            <a:endParaRPr lang="en-US" sz="28700" b="1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36688"/>
            <a:ext cx="4572000" cy="3421062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Consider a Stair-case.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You are at bottom.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Set a small goal at first step.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E90E205-380B-4097-9144-58B3F2BB9DB2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34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5486400" y="37147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7010400" y="26479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6248400" y="31813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Smiley Face 23"/>
          <p:cNvSpPr/>
          <p:nvPr/>
        </p:nvSpPr>
        <p:spPr>
          <a:xfrm>
            <a:off x="5562600" y="3867150"/>
            <a:ext cx="304800" cy="3048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5" name="6-Point Star 24"/>
          <p:cNvSpPr/>
          <p:nvPr/>
        </p:nvSpPr>
        <p:spPr>
          <a:xfrm>
            <a:off x="6400800" y="3257550"/>
            <a:ext cx="3048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4267200" y="4248150"/>
            <a:ext cx="1981200" cy="228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117475"/>
            <a:ext cx="8153400" cy="10064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200" dirty="0">
              <a:solidFill>
                <a:schemeClr val="tx2"/>
              </a:solidFill>
              <a:latin typeface="Rockwell Condensed" panose="02060603050405020104" pitchFamily="18" charset="0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665" y="263664"/>
            <a:ext cx="85547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Stair method of goal achievement</a:t>
            </a:r>
          </a:p>
        </p:txBody>
      </p:sp>
    </p:spTree>
    <p:extLst>
      <p:ext uri="{BB962C8B-B14F-4D97-AF65-F5344CB8AC3E}">
        <p14:creationId xmlns:p14="http://schemas.microsoft.com/office/powerpoint/2010/main" val="32740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1504950"/>
            <a:ext cx="5573713" cy="3421062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Work Hard and get it done.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This will give U lot of confidence.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Make a habit of celebrating every success.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Then set next higher goal and get it done.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Proceed in this way.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E90E205-380B-4097-9144-58B3F2BB9DB2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5486400" y="37147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7010400" y="26479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6248400" y="31813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Smiley Face 23"/>
          <p:cNvSpPr/>
          <p:nvPr/>
        </p:nvSpPr>
        <p:spPr>
          <a:xfrm>
            <a:off x="5562600" y="3867150"/>
            <a:ext cx="304800" cy="3048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5" name="6-Point Star 24"/>
          <p:cNvSpPr/>
          <p:nvPr/>
        </p:nvSpPr>
        <p:spPr>
          <a:xfrm>
            <a:off x="6400800" y="3257550"/>
            <a:ext cx="3048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6324600" y="3257550"/>
            <a:ext cx="381000" cy="3048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239000" y="2724150"/>
            <a:ext cx="3048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4267200" y="4248150"/>
            <a:ext cx="1981200" cy="228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117475"/>
            <a:ext cx="8153400" cy="10064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200" dirty="0">
              <a:solidFill>
                <a:schemeClr val="tx2"/>
              </a:solidFill>
              <a:latin typeface="Rockwell Condensed" panose="02060603050405020104" pitchFamily="18" charset="0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665" y="263664"/>
            <a:ext cx="85547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Stair method of goal achievement</a:t>
            </a:r>
          </a:p>
        </p:txBody>
      </p:sp>
    </p:spTree>
    <p:extLst>
      <p:ext uri="{BB962C8B-B14F-4D97-AF65-F5344CB8AC3E}">
        <p14:creationId xmlns:p14="http://schemas.microsoft.com/office/powerpoint/2010/main" val="27746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62558E-7 C 0.02031 -0.07026 0.04063 -0.14022 0.05451 -0.15901 C 0.0684 -0.1775 0.07917 -0.12019 0.08333 -0.1134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3667 0.00955 -0.07303 0.0217 -0.09183 C 0.03385 -0.11063 0.06146 -0.11248 0.07344 -0.11248 C 0.08542 -0.11248 0.08941 -0.10231 0.0934 -0.09183 " pathEditMode="relative" ptsTypes="aa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436688"/>
            <a:ext cx="4724400" cy="3573462"/>
          </a:xfrm>
        </p:spPr>
        <p:txBody>
          <a:bodyPr>
            <a:normAutofit fontScale="92500" lnSpcReduction="10000"/>
          </a:bodyPr>
          <a:lstStyle/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Go step by step.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Never jump directly…! Because if you fails, you will come back to first step.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Don’t forget Ultimate Aim, which should be achieved with incremental addition.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Remember: Not failure, but Low Aim Is Crime.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E90E205-380B-4097-9144-58B3F2BB9DB2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36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5486400" y="37147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7010400" y="26479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6248400" y="3181350"/>
            <a:ext cx="1447800" cy="5334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Smiley Face 27"/>
          <p:cNvSpPr/>
          <p:nvPr/>
        </p:nvSpPr>
        <p:spPr>
          <a:xfrm>
            <a:off x="5486400" y="379095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9" name="7-Point Star 28"/>
          <p:cNvSpPr/>
          <p:nvPr/>
        </p:nvSpPr>
        <p:spPr>
          <a:xfrm>
            <a:off x="7848600" y="1809750"/>
            <a:ext cx="685800" cy="762000"/>
          </a:xfrm>
          <a:prstGeom prst="star7">
            <a:avLst/>
          </a:prstGeom>
          <a:scene3d>
            <a:camera prst="perspectiveContrastingLeftFacing"/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4267200" y="4248150"/>
            <a:ext cx="1981200" cy="228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117475"/>
            <a:ext cx="8153400" cy="10064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200" dirty="0">
              <a:solidFill>
                <a:schemeClr val="tx2"/>
              </a:solidFill>
              <a:latin typeface="Rockwell Condensed" panose="02060603050405020104" pitchFamily="18" charset="0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665" y="263664"/>
            <a:ext cx="85547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Stair method of goal achievement</a:t>
            </a:r>
          </a:p>
        </p:txBody>
      </p:sp>
    </p:spTree>
    <p:extLst>
      <p:ext uri="{BB962C8B-B14F-4D97-AF65-F5344CB8AC3E}">
        <p14:creationId xmlns:p14="http://schemas.microsoft.com/office/powerpoint/2010/main" val="39943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0.02778 -0.03858 0.16094 -0.40092 0.20834 -0.44382 C 0.25573 -0.48672 0.29045 -0.27623 0.2849 -0.2574 C 0.27934 -0.23858 0.21545 -0.33858 0.175 -0.33117 C 0.13455 -0.32376 0.07032 -0.2679 0.04167 -0.21296 C 0.01302 -0.15802 -0.02777 0.03858 -3.33333E-6 -4.07407E-6 Z " pathEditMode="relative" rAng="0" ptsTypes="AAAAAA">
                                      <p:cBhvr>
                                        <p:cTn id="2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2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1352550"/>
            <a:ext cx="8045450" cy="3268663"/>
          </a:xfrm>
        </p:spPr>
        <p:txBody>
          <a:bodyPr/>
          <a:lstStyle/>
          <a:p>
            <a:r>
              <a:rPr lang="en-US" dirty="0" smtClean="0"/>
              <a:t>Go through Complete Syllabus.</a:t>
            </a:r>
          </a:p>
          <a:p>
            <a:r>
              <a:rPr lang="en-US" dirty="0" smtClean="0"/>
              <a:t>Go through previous years question papers.</a:t>
            </a:r>
          </a:p>
          <a:p>
            <a:r>
              <a:rPr lang="en-US" dirty="0" smtClean="0"/>
              <a:t>Identify “Important” &amp; “Urgent” topics.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IMPORTANT:- From exam point of 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URGENT:- From understanding point of view.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E1952B1-D520-4DE4-9C6F-4DD9E93A1A86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37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000" y="57150"/>
            <a:ext cx="798821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Organization of syllabus.</a:t>
            </a:r>
          </a:p>
        </p:txBody>
      </p:sp>
    </p:spTree>
    <p:extLst>
      <p:ext uri="{BB962C8B-B14F-4D97-AF65-F5344CB8AC3E}">
        <p14:creationId xmlns:p14="http://schemas.microsoft.com/office/powerpoint/2010/main" val="2630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62000" y="1200150"/>
            <a:ext cx="8045450" cy="3268663"/>
          </a:xfrm>
        </p:spPr>
        <p:txBody>
          <a:bodyPr/>
          <a:lstStyle/>
          <a:p>
            <a:r>
              <a:rPr lang="en-US" dirty="0" smtClean="0"/>
              <a:t>Divide whole syllabus in to four parts as-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DC178AA-C3DA-4C97-BE81-6CAC0AA96519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38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000" y="57150"/>
            <a:ext cx="798821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Organization of syllabus.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1809750"/>
          <a:ext cx="65532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828800" y="2495550"/>
          <a:ext cx="65532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828800" y="3206750"/>
          <a:ext cx="65532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828800" y="3892550"/>
          <a:ext cx="65532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471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7" grpId="0">
        <p:bldAsOne/>
      </p:bldGraphic>
      <p:bldGraphic spid="8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09600" y="1352550"/>
          <a:ext cx="3886200" cy="326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57800" y="1885950"/>
            <a:ext cx="3657600" cy="2735263"/>
          </a:xfrm>
        </p:spPr>
        <p:txBody>
          <a:bodyPr/>
          <a:lstStyle/>
          <a:p>
            <a:r>
              <a:rPr lang="en-US" dirty="0" smtClean="0"/>
              <a:t>Q1:- 50 % time</a:t>
            </a:r>
          </a:p>
          <a:p>
            <a:r>
              <a:rPr lang="en-US" dirty="0" smtClean="0"/>
              <a:t>Q2:- 20% time</a:t>
            </a:r>
          </a:p>
          <a:p>
            <a:r>
              <a:rPr lang="en-US" dirty="0" smtClean="0"/>
              <a:t>Q3:- 20% time</a:t>
            </a:r>
          </a:p>
          <a:p>
            <a:r>
              <a:rPr lang="en-US" dirty="0" smtClean="0"/>
              <a:t>Q4:- 10%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CF83B14-5F88-4150-8FFA-093424C2CD33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39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908" y="57150"/>
            <a:ext cx="598619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Strategy for study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2667000" y="1733550"/>
            <a:ext cx="1143000" cy="1143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Rockwell Condensed" panose="02060603050405020104" pitchFamily="18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2590800" y="3105150"/>
            <a:ext cx="1295400" cy="12954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Rockwell Condensed" panose="02060603050405020104" pitchFamily="18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1219200" y="2952750"/>
            <a:ext cx="1295400" cy="12954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Rockwell Condensed" panose="02060603050405020104" pitchFamily="18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1219200" y="1428750"/>
            <a:ext cx="1295400" cy="1295400"/>
          </a:xfrm>
          <a:prstGeom prst="star32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P spid="4" grpId="0" build="p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Engineering Profession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04949"/>
            <a:ext cx="5638800" cy="31162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Engineer earns from Prosperity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Birth Anniversary of </a:t>
            </a:r>
            <a:r>
              <a:rPr lang="en-US" dirty="0"/>
              <a:t>Sir </a:t>
            </a:r>
            <a:r>
              <a:rPr lang="en-US" dirty="0" err="1"/>
              <a:t>Mokshagundam</a:t>
            </a:r>
            <a:r>
              <a:rPr lang="en-US" dirty="0"/>
              <a:t> </a:t>
            </a:r>
            <a:r>
              <a:rPr lang="en-US" dirty="0" err="1"/>
              <a:t>Visvesvarayya</a:t>
            </a:r>
            <a:r>
              <a:rPr lang="en-US" dirty="0"/>
              <a:t> </a:t>
            </a:r>
            <a:r>
              <a:rPr lang="en-US" dirty="0" smtClean="0"/>
              <a:t>is celebrated as Engineers day.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He was a Civil Engineer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63CAFE6C-44DB-4B7F-9047-47D88A94CE3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55" y="1352550"/>
            <a:ext cx="2360345" cy="3268663"/>
          </a:xfr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 bwMode="auto">
          <a:xfrm>
            <a:off x="6335544" y="1504950"/>
            <a:ext cx="250365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5556" y="1352550"/>
            <a:ext cx="3206044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38" y="1352550"/>
            <a:ext cx="3268662" cy="326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1214"/>
            <a:ext cx="3356197" cy="33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20675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It is not necessary and possible also… to command whole syllabus.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Before going to lecture, read / </a:t>
            </a:r>
            <a:r>
              <a:rPr lang="en-IN" sz="3200" dirty="0"/>
              <a:t>w</a:t>
            </a:r>
            <a:r>
              <a:rPr lang="en-IN" sz="3200" dirty="0" smtClean="0"/>
              <a:t>atch </a:t>
            </a:r>
            <a:r>
              <a:rPr lang="en-IN" sz="3200" dirty="0"/>
              <a:t>a </a:t>
            </a:r>
            <a:r>
              <a:rPr lang="en-IN" sz="3200" dirty="0" smtClean="0"/>
              <a:t>documentary, on </a:t>
            </a:r>
            <a:r>
              <a:rPr lang="en-US" sz="3200" dirty="0" smtClean="0"/>
              <a:t>topics to be covered in class.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F2E8525-F25A-48A2-BE85-BCEB3B39D7C2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40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908" y="57150"/>
            <a:ext cx="598619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Strategy for study</a:t>
            </a:r>
          </a:p>
        </p:txBody>
      </p:sp>
      <p:pic>
        <p:nvPicPr>
          <p:cNvPr id="34822" name="Picture 2" descr="http://www.clipartoday.com/_thumbs/034/S/Studying_7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0"/>
            <a:ext cx="40576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Points to note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38262"/>
            <a:ext cx="4038600" cy="3359149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N" dirty="0"/>
              <a:t>E-Learning: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N" dirty="0"/>
              <a:t>Y-tube</a:t>
            </a:r>
            <a:endParaRPr lang="en-US" dirty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N" dirty="0" smtClean="0"/>
              <a:t>NPTEL</a:t>
            </a:r>
            <a:endParaRPr lang="en-IN" dirty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N" dirty="0"/>
              <a:t>Coursera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N" dirty="0" smtClean="0"/>
              <a:t>Edx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90704F27-68AD-4382-A62F-FD9D240FC2CE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1428750"/>
            <a:ext cx="5486400" cy="326866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“Employment News”</a:t>
            </a:r>
            <a:endParaRPr lang="en-IN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Visit UPSC &amp; MPSC </a:t>
            </a:r>
            <a:r>
              <a:rPr lang="en-US" dirty="0" smtClean="0"/>
              <a:t>Websites-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hlinkClick r:id="rId2"/>
              </a:rPr>
              <a:t>www.upsc.gov.in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hlinkClick r:id="rId3"/>
              </a:rPr>
              <a:t>www.mpsc.gov.in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www.pravinkolhe.com</a:t>
            </a:r>
            <a:endParaRPr lang="en-US" dirty="0" smtClean="0"/>
          </a:p>
          <a:p>
            <a:pPr lvl="1"/>
            <a:r>
              <a:rPr lang="en-US" dirty="0"/>
              <a:t>Civil Engineering Notes - PDF</a:t>
            </a:r>
            <a:endParaRPr lang="mr-IN" dirty="0"/>
          </a:p>
          <a:p>
            <a:pPr lvl="1"/>
            <a:r>
              <a:rPr lang="en-US" dirty="0" smtClean="0"/>
              <a:t>How to Top with Minimum Study – </a:t>
            </a:r>
            <a:r>
              <a:rPr lang="en-US" dirty="0" err="1" smtClean="0"/>
              <a:t>PPT</a:t>
            </a:r>
            <a:r>
              <a:rPr lang="en-US" dirty="0" smtClean="0"/>
              <a:t> &amp; You-tube Video</a:t>
            </a:r>
          </a:p>
          <a:p>
            <a:pPr lvl="1"/>
            <a:r>
              <a:rPr lang="en-US" dirty="0" smtClean="0"/>
              <a:t>MPSC Engineering Service Examination – </a:t>
            </a:r>
            <a:r>
              <a:rPr lang="en-US" dirty="0" err="1" smtClean="0"/>
              <a:t>PPT</a:t>
            </a:r>
            <a:endParaRPr lang="en-US" dirty="0" smtClean="0"/>
          </a:p>
          <a:p>
            <a:pPr lvl="1"/>
            <a:r>
              <a:rPr lang="en-US" dirty="0" smtClean="0"/>
              <a:t>MPSC Interview Tips – You-tube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041" y="57150"/>
            <a:ext cx="6136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Also see…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077200" cy="32766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2100" b="1" u="sng" dirty="0" smtClean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Career in </a:t>
            </a:r>
          </a:p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Civil Engineering</a:t>
            </a:r>
            <a:endParaRPr lang="en-US" sz="28700" b="1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Career Options for Civil Engineer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63242"/>
              </p:ext>
            </p:extLst>
          </p:nvPr>
        </p:nvGraphicFramePr>
        <p:xfrm>
          <a:off x="990600" y="1428750"/>
          <a:ext cx="7391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8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Self Employment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45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0016781"/>
              </p:ext>
            </p:extLst>
          </p:nvPr>
        </p:nvGraphicFramePr>
        <p:xfrm>
          <a:off x="457200" y="1962150"/>
          <a:ext cx="8305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Software / IT Related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3292356"/>
              </p:ext>
            </p:extLst>
          </p:nvPr>
        </p:nvGraphicFramePr>
        <p:xfrm>
          <a:off x="0" y="1809750"/>
          <a:ext cx="9067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Academics / R&amp;D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47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4183867"/>
              </p:ext>
            </p:extLst>
          </p:nvPr>
        </p:nvGraphicFramePr>
        <p:xfrm>
          <a:off x="533400" y="2038350"/>
          <a:ext cx="853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Management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48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1754930"/>
              </p:ext>
            </p:extLst>
          </p:nvPr>
        </p:nvGraphicFramePr>
        <p:xfrm>
          <a:off x="533400" y="2038350"/>
          <a:ext cx="853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Employment in Core </a:t>
            </a:r>
            <a:r>
              <a:rPr lang="en-IN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 </a:t>
            </a:r>
            <a:r>
              <a:rPr lang="e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49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3543227"/>
              </p:ext>
            </p:extLst>
          </p:nvPr>
        </p:nvGraphicFramePr>
        <p:xfrm>
          <a:off x="533400" y="2038350"/>
          <a:ext cx="853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2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Basic Branches of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63CAFE6C-44DB-4B7F-9047-47D88A94CE3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352549"/>
            <a:ext cx="5421313" cy="3268625"/>
          </a:xfrm>
        </p:spPr>
        <p:txBody>
          <a:bodyPr/>
          <a:lstStyle/>
          <a:p>
            <a:r>
              <a:rPr lang="en-US" dirty="0" smtClean="0"/>
              <a:t>Basic Branches of Engineering</a:t>
            </a:r>
          </a:p>
          <a:p>
            <a:pPr lvl="1"/>
            <a:r>
              <a:rPr lang="en-US" dirty="0" smtClean="0"/>
              <a:t>Military </a:t>
            </a:r>
            <a:endParaRPr lang="mr-IN" dirty="0"/>
          </a:p>
          <a:p>
            <a:pPr lvl="1"/>
            <a:r>
              <a:rPr lang="en-US" dirty="0" smtClean="0"/>
              <a:t>Civil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2150"/>
            <a:ext cx="3649949" cy="24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62149"/>
            <a:ext cx="4343400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90750"/>
            <a:ext cx="8534400" cy="129540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ln/>
                <a:solidFill>
                  <a:schemeClr val="accent3"/>
                </a:solidFill>
              </a:rPr>
              <a:t>1. PRIVATE SECTOR</a:t>
            </a:r>
            <a:endParaRPr lang="en-US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Career Options: Core Sector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228600" y="1428750"/>
          <a:ext cx="396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</p:nvPr>
        </p:nvGraphicFramePr>
        <p:xfrm>
          <a:off x="4845050" y="1581150"/>
          <a:ext cx="407035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13253BEE-0AFC-4657-A3A1-7822C7D58350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Private Sector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3999" y="1428750"/>
            <a:ext cx="2895601" cy="1714500"/>
          </a:xfrm>
          <a:custGeom>
            <a:avLst/>
            <a:gdLst>
              <a:gd name="connsiteX0" fmla="*/ 0 w 1714500"/>
              <a:gd name="connsiteY0" fmla="*/ 0 h 2895600"/>
              <a:gd name="connsiteX1" fmla="*/ 1428744 w 1714500"/>
              <a:gd name="connsiteY1" fmla="*/ 0 h 2895600"/>
              <a:gd name="connsiteX2" fmla="*/ 1714500 w 1714500"/>
              <a:gd name="connsiteY2" fmla="*/ 285756 h 2895600"/>
              <a:gd name="connsiteX3" fmla="*/ 1714500 w 1714500"/>
              <a:gd name="connsiteY3" fmla="*/ 2895600 h 2895600"/>
              <a:gd name="connsiteX4" fmla="*/ 0 w 1714500"/>
              <a:gd name="connsiteY4" fmla="*/ 2895600 h 2895600"/>
              <a:gd name="connsiteX5" fmla="*/ 0 w 1714500"/>
              <a:gd name="connsiteY5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500" h="2895600">
                <a:moveTo>
                  <a:pt x="0" y="2895600"/>
                </a:moveTo>
                <a:lnTo>
                  <a:pt x="0" y="482610"/>
                </a:lnTo>
                <a:cubicBezTo>
                  <a:pt x="0" y="216071"/>
                  <a:pt x="75752" y="0"/>
                  <a:pt x="169198" y="0"/>
                </a:cubicBezTo>
                <a:lnTo>
                  <a:pt x="1714500" y="0"/>
                </a:lnTo>
                <a:lnTo>
                  <a:pt x="1714500" y="2895600"/>
                </a:lnTo>
                <a:lnTo>
                  <a:pt x="0" y="28956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5" rIns="163576" bIns="59220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Real Estate, Building design and construction</a:t>
            </a:r>
            <a:endParaRPr lang="en-US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419600" y="1428750"/>
            <a:ext cx="2895600" cy="1714500"/>
          </a:xfrm>
          <a:custGeom>
            <a:avLst/>
            <a:gdLst>
              <a:gd name="connsiteX0" fmla="*/ 0 w 2895600"/>
              <a:gd name="connsiteY0" fmla="*/ 0 h 1714500"/>
              <a:gd name="connsiteX1" fmla="*/ 2609844 w 2895600"/>
              <a:gd name="connsiteY1" fmla="*/ 0 h 1714500"/>
              <a:gd name="connsiteX2" fmla="*/ 2895600 w 2895600"/>
              <a:gd name="connsiteY2" fmla="*/ 285756 h 1714500"/>
              <a:gd name="connsiteX3" fmla="*/ 2895600 w 2895600"/>
              <a:gd name="connsiteY3" fmla="*/ 1714500 h 1714500"/>
              <a:gd name="connsiteX4" fmla="*/ 0 w 2895600"/>
              <a:gd name="connsiteY4" fmla="*/ 1714500 h 1714500"/>
              <a:gd name="connsiteX5" fmla="*/ 0 w 2895600"/>
              <a:gd name="connsiteY5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714500">
                <a:moveTo>
                  <a:pt x="0" y="0"/>
                </a:moveTo>
                <a:lnTo>
                  <a:pt x="2609844" y="0"/>
                </a:lnTo>
                <a:cubicBezTo>
                  <a:pt x="2767663" y="0"/>
                  <a:pt x="2895600" y="127937"/>
                  <a:pt x="2895600" y="285756"/>
                </a:cubicBezTo>
                <a:lnTo>
                  <a:pt x="28956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9519"/>
              <a:satOff val="3160"/>
              <a:lumOff val="-392"/>
              <a:alphaOff val="0"/>
            </a:schemeClr>
          </a:fillRef>
          <a:effectRef idx="2">
            <a:schemeClr val="accent5">
              <a:hueOff val="2239519"/>
              <a:satOff val="3160"/>
              <a:lumOff val="-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59220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Infrastructure- Highways, Airports, SEZ, Oil Companies</a:t>
            </a:r>
            <a:endParaRPr lang="en-US" sz="2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524000" y="3143249"/>
            <a:ext cx="2895601" cy="1714501"/>
          </a:xfrm>
          <a:custGeom>
            <a:avLst/>
            <a:gdLst>
              <a:gd name="connsiteX0" fmla="*/ 0 w 2895600"/>
              <a:gd name="connsiteY0" fmla="*/ 0 h 1714500"/>
              <a:gd name="connsiteX1" fmla="*/ 2609844 w 2895600"/>
              <a:gd name="connsiteY1" fmla="*/ 0 h 1714500"/>
              <a:gd name="connsiteX2" fmla="*/ 2895600 w 2895600"/>
              <a:gd name="connsiteY2" fmla="*/ 285756 h 1714500"/>
              <a:gd name="connsiteX3" fmla="*/ 2895600 w 2895600"/>
              <a:gd name="connsiteY3" fmla="*/ 1714500 h 1714500"/>
              <a:gd name="connsiteX4" fmla="*/ 0 w 2895600"/>
              <a:gd name="connsiteY4" fmla="*/ 1714500 h 1714500"/>
              <a:gd name="connsiteX5" fmla="*/ 0 w 2895600"/>
              <a:gd name="connsiteY5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714500">
                <a:moveTo>
                  <a:pt x="2895600" y="1714499"/>
                </a:moveTo>
                <a:lnTo>
                  <a:pt x="285756" y="1714499"/>
                </a:lnTo>
                <a:cubicBezTo>
                  <a:pt x="127937" y="1714499"/>
                  <a:pt x="0" y="1586562"/>
                  <a:pt x="0" y="1428743"/>
                </a:cubicBezTo>
                <a:lnTo>
                  <a:pt x="0" y="1"/>
                </a:lnTo>
                <a:lnTo>
                  <a:pt x="2895600" y="1"/>
                </a:lnTo>
                <a:lnTo>
                  <a:pt x="2895600" y="171449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479037"/>
              <a:satOff val="6319"/>
              <a:lumOff val="-784"/>
              <a:alphaOff val="0"/>
            </a:schemeClr>
          </a:fillRef>
          <a:effectRef idx="2">
            <a:schemeClr val="accent5">
              <a:hueOff val="4479037"/>
              <a:satOff val="6319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5" tIns="592201" rIns="163577" bIns="16357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Water Resource- Dams and hydraulic structures</a:t>
            </a:r>
            <a:endParaRPr lang="en-US" sz="2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419600" y="3143250"/>
            <a:ext cx="2895600" cy="1714500"/>
          </a:xfrm>
          <a:custGeom>
            <a:avLst/>
            <a:gdLst>
              <a:gd name="connsiteX0" fmla="*/ 0 w 1714500"/>
              <a:gd name="connsiteY0" fmla="*/ 0 h 2895600"/>
              <a:gd name="connsiteX1" fmla="*/ 1428744 w 1714500"/>
              <a:gd name="connsiteY1" fmla="*/ 0 h 2895600"/>
              <a:gd name="connsiteX2" fmla="*/ 1714500 w 1714500"/>
              <a:gd name="connsiteY2" fmla="*/ 285756 h 2895600"/>
              <a:gd name="connsiteX3" fmla="*/ 1714500 w 1714500"/>
              <a:gd name="connsiteY3" fmla="*/ 2895600 h 2895600"/>
              <a:gd name="connsiteX4" fmla="*/ 0 w 1714500"/>
              <a:gd name="connsiteY4" fmla="*/ 2895600 h 2895600"/>
              <a:gd name="connsiteX5" fmla="*/ 0 w 1714500"/>
              <a:gd name="connsiteY5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500" h="2895600">
                <a:moveTo>
                  <a:pt x="1714500" y="1"/>
                </a:moveTo>
                <a:lnTo>
                  <a:pt x="1714500" y="2412989"/>
                </a:lnTo>
                <a:cubicBezTo>
                  <a:pt x="1714500" y="2679528"/>
                  <a:pt x="1638748" y="2895599"/>
                  <a:pt x="1545302" y="2895599"/>
                </a:cubicBezTo>
                <a:lnTo>
                  <a:pt x="0" y="2895599"/>
                </a:lnTo>
                <a:lnTo>
                  <a:pt x="0" y="1"/>
                </a:lnTo>
                <a:lnTo>
                  <a:pt x="1714500" y="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718555"/>
              <a:satOff val="9479"/>
              <a:lumOff val="-1176"/>
              <a:alphaOff val="0"/>
            </a:schemeClr>
          </a:fillRef>
          <a:effectRef idx="2">
            <a:schemeClr val="accent5">
              <a:hueOff val="6718555"/>
              <a:satOff val="9479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592200" rIns="163576" bIns="16357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Construction planning and management, Quantity Survey</a:t>
            </a:r>
            <a:endParaRPr lang="en-US" sz="23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550919" y="2714625"/>
            <a:ext cx="1737360" cy="857250"/>
          </a:xfrm>
          <a:custGeom>
            <a:avLst/>
            <a:gdLst>
              <a:gd name="connsiteX0" fmla="*/ 0 w 1737360"/>
              <a:gd name="connsiteY0" fmla="*/ 142878 h 857250"/>
              <a:gd name="connsiteX1" fmla="*/ 142878 w 1737360"/>
              <a:gd name="connsiteY1" fmla="*/ 0 h 857250"/>
              <a:gd name="connsiteX2" fmla="*/ 1594482 w 1737360"/>
              <a:gd name="connsiteY2" fmla="*/ 0 h 857250"/>
              <a:gd name="connsiteX3" fmla="*/ 1737360 w 1737360"/>
              <a:gd name="connsiteY3" fmla="*/ 142878 h 857250"/>
              <a:gd name="connsiteX4" fmla="*/ 1737360 w 1737360"/>
              <a:gd name="connsiteY4" fmla="*/ 714372 h 857250"/>
              <a:gd name="connsiteX5" fmla="*/ 1594482 w 1737360"/>
              <a:gd name="connsiteY5" fmla="*/ 857250 h 857250"/>
              <a:gd name="connsiteX6" fmla="*/ 142878 w 1737360"/>
              <a:gd name="connsiteY6" fmla="*/ 857250 h 857250"/>
              <a:gd name="connsiteX7" fmla="*/ 0 w 1737360"/>
              <a:gd name="connsiteY7" fmla="*/ 714372 h 857250"/>
              <a:gd name="connsiteX8" fmla="*/ 0 w 1737360"/>
              <a:gd name="connsiteY8" fmla="*/ 142878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857250">
                <a:moveTo>
                  <a:pt x="0" y="142878"/>
                </a:moveTo>
                <a:cubicBezTo>
                  <a:pt x="0" y="63969"/>
                  <a:pt x="63969" y="0"/>
                  <a:pt x="142878" y="0"/>
                </a:cubicBezTo>
                <a:lnTo>
                  <a:pt x="1594482" y="0"/>
                </a:lnTo>
                <a:cubicBezTo>
                  <a:pt x="1673391" y="0"/>
                  <a:pt x="1737360" y="63969"/>
                  <a:pt x="1737360" y="142878"/>
                </a:cubicBezTo>
                <a:lnTo>
                  <a:pt x="1737360" y="714372"/>
                </a:lnTo>
                <a:cubicBezTo>
                  <a:pt x="1737360" y="793281"/>
                  <a:pt x="1673391" y="857250"/>
                  <a:pt x="1594482" y="857250"/>
                </a:cubicBezTo>
                <a:lnTo>
                  <a:pt x="142878" y="857250"/>
                </a:lnTo>
                <a:cubicBezTo>
                  <a:pt x="63969" y="857250"/>
                  <a:pt x="0" y="793281"/>
                  <a:pt x="0" y="714372"/>
                </a:cubicBezTo>
                <a:lnTo>
                  <a:pt x="0" y="14287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477" tIns="129477" rIns="129477" bIns="12947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Private Sector</a:t>
            </a:r>
            <a:endParaRPr lang="en-US" sz="23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13253BEE-0AFC-4657-A3A1-7822C7D58350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90750"/>
            <a:ext cx="8534400" cy="129540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ln/>
                <a:solidFill>
                  <a:schemeClr val="accent3"/>
                </a:solidFill>
              </a:rPr>
              <a:t>2. PUBLIC SECTOR</a:t>
            </a:r>
            <a:endParaRPr lang="en-US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Public Sector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4999" y="1504950"/>
            <a:ext cx="2835276" cy="1676401"/>
          </a:xfrm>
          <a:custGeom>
            <a:avLst/>
            <a:gdLst>
              <a:gd name="connsiteX0" fmla="*/ 0 w 1676400"/>
              <a:gd name="connsiteY0" fmla="*/ 0 h 2835275"/>
              <a:gd name="connsiteX1" fmla="*/ 1396994 w 1676400"/>
              <a:gd name="connsiteY1" fmla="*/ 0 h 2835275"/>
              <a:gd name="connsiteX2" fmla="*/ 1676400 w 1676400"/>
              <a:gd name="connsiteY2" fmla="*/ 279406 h 2835275"/>
              <a:gd name="connsiteX3" fmla="*/ 1676400 w 1676400"/>
              <a:gd name="connsiteY3" fmla="*/ 2835275 h 2835275"/>
              <a:gd name="connsiteX4" fmla="*/ 0 w 1676400"/>
              <a:gd name="connsiteY4" fmla="*/ 2835275 h 2835275"/>
              <a:gd name="connsiteX5" fmla="*/ 0 w 1676400"/>
              <a:gd name="connsiteY5" fmla="*/ 0 h 28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00" h="2835275">
                <a:moveTo>
                  <a:pt x="0" y="2835274"/>
                </a:moveTo>
                <a:lnTo>
                  <a:pt x="0" y="472557"/>
                </a:lnTo>
                <a:cubicBezTo>
                  <a:pt x="0" y="211571"/>
                  <a:pt x="73964" y="1"/>
                  <a:pt x="165203" y="1"/>
                </a:cubicBezTo>
                <a:lnTo>
                  <a:pt x="1676400" y="1"/>
                </a:lnTo>
                <a:lnTo>
                  <a:pt x="1676400" y="2835274"/>
                </a:lnTo>
                <a:lnTo>
                  <a:pt x="0" y="283527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5" rIns="163576" bIns="58267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SAIL, BHEL, RITE</a:t>
            </a:r>
            <a:endParaRPr lang="en-US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740275" y="1504950"/>
            <a:ext cx="2835275" cy="1676400"/>
          </a:xfrm>
          <a:custGeom>
            <a:avLst/>
            <a:gdLst>
              <a:gd name="connsiteX0" fmla="*/ 0 w 2835275"/>
              <a:gd name="connsiteY0" fmla="*/ 0 h 1676400"/>
              <a:gd name="connsiteX1" fmla="*/ 2555869 w 2835275"/>
              <a:gd name="connsiteY1" fmla="*/ 0 h 1676400"/>
              <a:gd name="connsiteX2" fmla="*/ 2835275 w 2835275"/>
              <a:gd name="connsiteY2" fmla="*/ 279406 h 1676400"/>
              <a:gd name="connsiteX3" fmla="*/ 2835275 w 2835275"/>
              <a:gd name="connsiteY3" fmla="*/ 1676400 h 1676400"/>
              <a:gd name="connsiteX4" fmla="*/ 0 w 2835275"/>
              <a:gd name="connsiteY4" fmla="*/ 1676400 h 1676400"/>
              <a:gd name="connsiteX5" fmla="*/ 0 w 2835275"/>
              <a:gd name="connsiteY5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5275" h="1676400">
                <a:moveTo>
                  <a:pt x="0" y="0"/>
                </a:moveTo>
                <a:lnTo>
                  <a:pt x="2555869" y="0"/>
                </a:lnTo>
                <a:cubicBezTo>
                  <a:pt x="2710181" y="0"/>
                  <a:pt x="2835275" y="125094"/>
                  <a:pt x="2835275" y="279406"/>
                </a:cubicBezTo>
                <a:lnTo>
                  <a:pt x="2835275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9519"/>
              <a:satOff val="3160"/>
              <a:lumOff val="-392"/>
              <a:alphaOff val="0"/>
            </a:schemeClr>
          </a:fillRef>
          <a:effectRef idx="2">
            <a:schemeClr val="accent5">
              <a:hueOff val="2239519"/>
              <a:satOff val="3160"/>
              <a:lumOff val="-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5826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NTPC, IRCON, EIL</a:t>
            </a:r>
            <a:endParaRPr lang="en-US" sz="2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905000" y="3181349"/>
            <a:ext cx="2835276" cy="1676401"/>
          </a:xfrm>
          <a:custGeom>
            <a:avLst/>
            <a:gdLst>
              <a:gd name="connsiteX0" fmla="*/ 0 w 2835275"/>
              <a:gd name="connsiteY0" fmla="*/ 0 h 1676400"/>
              <a:gd name="connsiteX1" fmla="*/ 2555869 w 2835275"/>
              <a:gd name="connsiteY1" fmla="*/ 0 h 1676400"/>
              <a:gd name="connsiteX2" fmla="*/ 2835275 w 2835275"/>
              <a:gd name="connsiteY2" fmla="*/ 279406 h 1676400"/>
              <a:gd name="connsiteX3" fmla="*/ 2835275 w 2835275"/>
              <a:gd name="connsiteY3" fmla="*/ 1676400 h 1676400"/>
              <a:gd name="connsiteX4" fmla="*/ 0 w 2835275"/>
              <a:gd name="connsiteY4" fmla="*/ 1676400 h 1676400"/>
              <a:gd name="connsiteX5" fmla="*/ 0 w 2835275"/>
              <a:gd name="connsiteY5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5275" h="1676400">
                <a:moveTo>
                  <a:pt x="2835275" y="1676400"/>
                </a:moveTo>
                <a:lnTo>
                  <a:pt x="279406" y="1676400"/>
                </a:lnTo>
                <a:cubicBezTo>
                  <a:pt x="125094" y="1676400"/>
                  <a:pt x="0" y="1551306"/>
                  <a:pt x="0" y="1396994"/>
                </a:cubicBezTo>
                <a:lnTo>
                  <a:pt x="0" y="0"/>
                </a:lnTo>
                <a:lnTo>
                  <a:pt x="2835275" y="0"/>
                </a:lnTo>
                <a:lnTo>
                  <a:pt x="2835275" y="16764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479037"/>
              <a:satOff val="6319"/>
              <a:lumOff val="-784"/>
              <a:alphaOff val="0"/>
            </a:schemeClr>
          </a:fillRef>
          <a:effectRef idx="2">
            <a:schemeClr val="accent5">
              <a:hueOff val="4479037"/>
              <a:satOff val="6319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5" tIns="582677" rIns="163577" bIns="1635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AAI, NHAI, NHPC</a:t>
            </a:r>
            <a:endParaRPr lang="en-US" sz="2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740274" y="3181349"/>
            <a:ext cx="2835276" cy="1676401"/>
          </a:xfrm>
          <a:custGeom>
            <a:avLst/>
            <a:gdLst>
              <a:gd name="connsiteX0" fmla="*/ 0 w 1676400"/>
              <a:gd name="connsiteY0" fmla="*/ 0 h 2835275"/>
              <a:gd name="connsiteX1" fmla="*/ 1396994 w 1676400"/>
              <a:gd name="connsiteY1" fmla="*/ 0 h 2835275"/>
              <a:gd name="connsiteX2" fmla="*/ 1676400 w 1676400"/>
              <a:gd name="connsiteY2" fmla="*/ 279406 h 2835275"/>
              <a:gd name="connsiteX3" fmla="*/ 1676400 w 1676400"/>
              <a:gd name="connsiteY3" fmla="*/ 2835275 h 2835275"/>
              <a:gd name="connsiteX4" fmla="*/ 0 w 1676400"/>
              <a:gd name="connsiteY4" fmla="*/ 2835275 h 2835275"/>
              <a:gd name="connsiteX5" fmla="*/ 0 w 1676400"/>
              <a:gd name="connsiteY5" fmla="*/ 0 h 28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00" h="2835275">
                <a:moveTo>
                  <a:pt x="1676400" y="1"/>
                </a:moveTo>
                <a:lnTo>
                  <a:pt x="1676400" y="2362718"/>
                </a:lnTo>
                <a:cubicBezTo>
                  <a:pt x="1676400" y="2623704"/>
                  <a:pt x="1602436" y="2835274"/>
                  <a:pt x="1511197" y="2835274"/>
                </a:cubicBezTo>
                <a:lnTo>
                  <a:pt x="0" y="2835274"/>
                </a:lnTo>
                <a:lnTo>
                  <a:pt x="0" y="1"/>
                </a:lnTo>
                <a:lnTo>
                  <a:pt x="1676400" y="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718555"/>
              <a:satOff val="9479"/>
              <a:lumOff val="-1176"/>
              <a:alphaOff val="0"/>
            </a:schemeClr>
          </a:fillRef>
          <a:effectRef idx="2">
            <a:schemeClr val="accent5">
              <a:hueOff val="6718555"/>
              <a:satOff val="9479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7" tIns="582676" rIns="163576" bIns="16357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Oil sector ONGC, IOCL, HPCL, GAIL</a:t>
            </a:r>
            <a:endParaRPr lang="en-US" sz="23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889692" y="2762250"/>
            <a:ext cx="1701165" cy="838200"/>
          </a:xfrm>
          <a:custGeom>
            <a:avLst/>
            <a:gdLst>
              <a:gd name="connsiteX0" fmla="*/ 0 w 1701165"/>
              <a:gd name="connsiteY0" fmla="*/ 139703 h 838200"/>
              <a:gd name="connsiteX1" fmla="*/ 139703 w 1701165"/>
              <a:gd name="connsiteY1" fmla="*/ 0 h 838200"/>
              <a:gd name="connsiteX2" fmla="*/ 1561462 w 1701165"/>
              <a:gd name="connsiteY2" fmla="*/ 0 h 838200"/>
              <a:gd name="connsiteX3" fmla="*/ 1701165 w 1701165"/>
              <a:gd name="connsiteY3" fmla="*/ 139703 h 838200"/>
              <a:gd name="connsiteX4" fmla="*/ 1701165 w 1701165"/>
              <a:gd name="connsiteY4" fmla="*/ 698497 h 838200"/>
              <a:gd name="connsiteX5" fmla="*/ 1561462 w 1701165"/>
              <a:gd name="connsiteY5" fmla="*/ 838200 h 838200"/>
              <a:gd name="connsiteX6" fmla="*/ 139703 w 1701165"/>
              <a:gd name="connsiteY6" fmla="*/ 838200 h 838200"/>
              <a:gd name="connsiteX7" fmla="*/ 0 w 1701165"/>
              <a:gd name="connsiteY7" fmla="*/ 698497 h 838200"/>
              <a:gd name="connsiteX8" fmla="*/ 0 w 1701165"/>
              <a:gd name="connsiteY8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165" h="838200">
                <a:moveTo>
                  <a:pt x="0" y="139703"/>
                </a:moveTo>
                <a:cubicBezTo>
                  <a:pt x="0" y="62547"/>
                  <a:pt x="62547" y="0"/>
                  <a:pt x="139703" y="0"/>
                </a:cubicBezTo>
                <a:lnTo>
                  <a:pt x="1561462" y="0"/>
                </a:lnTo>
                <a:cubicBezTo>
                  <a:pt x="1638618" y="0"/>
                  <a:pt x="1701165" y="62547"/>
                  <a:pt x="1701165" y="139703"/>
                </a:cubicBezTo>
                <a:lnTo>
                  <a:pt x="1701165" y="698497"/>
                </a:lnTo>
                <a:cubicBezTo>
                  <a:pt x="1701165" y="775653"/>
                  <a:pt x="1638618" y="838200"/>
                  <a:pt x="1561462" y="838200"/>
                </a:cubicBezTo>
                <a:lnTo>
                  <a:pt x="139703" y="838200"/>
                </a:lnTo>
                <a:cubicBezTo>
                  <a:pt x="62547" y="838200"/>
                  <a:pt x="0" y="775653"/>
                  <a:pt x="0" y="698497"/>
                </a:cubicBezTo>
                <a:lnTo>
                  <a:pt x="0" y="13970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548" tIns="128548" rIns="128548" bIns="128548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Public sector</a:t>
            </a:r>
            <a:endParaRPr lang="en-US" sz="23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13253BEE-0AFC-4657-A3A1-7822C7D58350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3550"/>
            <a:ext cx="8534400" cy="198120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chemeClr val="accent3"/>
                </a:solidFill>
              </a:rPr>
              <a:t>3. GOVERNMENT SECTOR</a:t>
            </a:r>
            <a:br>
              <a:rPr lang="en-US" sz="5400" b="1" dirty="0" smtClean="0">
                <a:ln/>
                <a:solidFill>
                  <a:schemeClr val="accent3"/>
                </a:solidFill>
              </a:rPr>
            </a:br>
            <a:r>
              <a:rPr lang="en-US" sz="5400" b="1" u="sng" dirty="0" smtClean="0">
                <a:ln/>
                <a:solidFill>
                  <a:schemeClr val="accent3"/>
                </a:solidFill>
              </a:rPr>
              <a:t>NON-ENGINEERING</a:t>
            </a:r>
            <a:endParaRPr lang="en-US" sz="54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534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3.1 Government Jobs &gt; Non Engg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1430265"/>
              </p:ext>
            </p:extLst>
          </p:nvPr>
        </p:nvGraphicFramePr>
        <p:xfrm>
          <a:off x="0" y="1352550"/>
          <a:ext cx="3886200" cy="379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5248E177-7884-45DF-8FC2-B28EC26582C5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49366064"/>
              </p:ext>
            </p:extLst>
          </p:nvPr>
        </p:nvGraphicFramePr>
        <p:xfrm>
          <a:off x="5105400" y="1364366"/>
          <a:ext cx="3886200" cy="379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96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3550"/>
            <a:ext cx="8534400" cy="198120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chemeClr val="accent3"/>
                </a:solidFill>
              </a:rPr>
              <a:t>3.2 GOVERNMENT SECTOR</a:t>
            </a:r>
            <a:br>
              <a:rPr lang="en-US" sz="5400" b="1" dirty="0" smtClean="0">
                <a:ln/>
                <a:solidFill>
                  <a:schemeClr val="accent3"/>
                </a:solidFill>
              </a:rPr>
            </a:br>
            <a:r>
              <a:rPr lang="en-US" sz="5400" b="1" u="sng" dirty="0" smtClean="0">
                <a:ln/>
                <a:solidFill>
                  <a:schemeClr val="accent3"/>
                </a:solidFill>
              </a:rPr>
              <a:t>ENGINEERING</a:t>
            </a:r>
            <a:endParaRPr lang="en-US" sz="54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0C6D922E-B812-4BA3-9F41-7330EBD0D2A5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145279" y="1352550"/>
            <a:ext cx="4389120" cy="1795704"/>
          </a:xfrm>
          <a:custGeom>
            <a:avLst/>
            <a:gdLst>
              <a:gd name="connsiteX0" fmla="*/ 0 w 4389120"/>
              <a:gd name="connsiteY0" fmla="*/ 204057 h 1632458"/>
              <a:gd name="connsiteX1" fmla="*/ 3572891 w 4389120"/>
              <a:gd name="connsiteY1" fmla="*/ 204057 h 1632458"/>
              <a:gd name="connsiteX2" fmla="*/ 3572891 w 4389120"/>
              <a:gd name="connsiteY2" fmla="*/ 0 h 1632458"/>
              <a:gd name="connsiteX3" fmla="*/ 4389120 w 4389120"/>
              <a:gd name="connsiteY3" fmla="*/ 816229 h 1632458"/>
              <a:gd name="connsiteX4" fmla="*/ 3572891 w 4389120"/>
              <a:gd name="connsiteY4" fmla="*/ 1632458 h 1632458"/>
              <a:gd name="connsiteX5" fmla="*/ 3572891 w 4389120"/>
              <a:gd name="connsiteY5" fmla="*/ 1428401 h 1632458"/>
              <a:gd name="connsiteX6" fmla="*/ 0 w 4389120"/>
              <a:gd name="connsiteY6" fmla="*/ 1428401 h 1632458"/>
              <a:gd name="connsiteX7" fmla="*/ 0 w 4389120"/>
              <a:gd name="connsiteY7" fmla="*/ 204057 h 16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120" h="1632458">
                <a:moveTo>
                  <a:pt x="0" y="204057"/>
                </a:moveTo>
                <a:lnTo>
                  <a:pt x="3572891" y="204057"/>
                </a:lnTo>
                <a:lnTo>
                  <a:pt x="3572891" y="0"/>
                </a:lnTo>
                <a:lnTo>
                  <a:pt x="4389120" y="816229"/>
                </a:lnTo>
                <a:lnTo>
                  <a:pt x="3572891" y="1632458"/>
                </a:lnTo>
                <a:lnTo>
                  <a:pt x="3572891" y="1428401"/>
                </a:lnTo>
                <a:lnTo>
                  <a:pt x="0" y="1428401"/>
                </a:lnTo>
                <a:lnTo>
                  <a:pt x="0" y="2040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5" tIns="214852" rIns="622967" bIns="214852" spcCol="1270"/>
          <a:lstStyle/>
          <a:p>
            <a:pPr marL="171450" lvl="1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Indian Engineering Service (IES):-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CPWD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Railways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Central Water Commission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Military Engineering Service &amp; so on…</a:t>
            </a:r>
          </a:p>
        </p:txBody>
      </p:sp>
      <p:sp>
        <p:nvSpPr>
          <p:cNvPr id="6" name="Freeform 5"/>
          <p:cNvSpPr/>
          <p:nvPr/>
        </p:nvSpPr>
        <p:spPr>
          <a:xfrm>
            <a:off x="1219200" y="1429168"/>
            <a:ext cx="2926080" cy="1632458"/>
          </a:xfrm>
          <a:custGeom>
            <a:avLst/>
            <a:gdLst>
              <a:gd name="connsiteX0" fmla="*/ 0 w 2926080"/>
              <a:gd name="connsiteY0" fmla="*/ 272082 h 1632458"/>
              <a:gd name="connsiteX1" fmla="*/ 272082 w 2926080"/>
              <a:gd name="connsiteY1" fmla="*/ 0 h 1632458"/>
              <a:gd name="connsiteX2" fmla="*/ 2653998 w 2926080"/>
              <a:gd name="connsiteY2" fmla="*/ 0 h 1632458"/>
              <a:gd name="connsiteX3" fmla="*/ 2926080 w 2926080"/>
              <a:gd name="connsiteY3" fmla="*/ 272082 h 1632458"/>
              <a:gd name="connsiteX4" fmla="*/ 2926080 w 2926080"/>
              <a:gd name="connsiteY4" fmla="*/ 1360376 h 1632458"/>
              <a:gd name="connsiteX5" fmla="*/ 2653998 w 2926080"/>
              <a:gd name="connsiteY5" fmla="*/ 1632458 h 1632458"/>
              <a:gd name="connsiteX6" fmla="*/ 272082 w 2926080"/>
              <a:gd name="connsiteY6" fmla="*/ 1632458 h 1632458"/>
              <a:gd name="connsiteX7" fmla="*/ 0 w 2926080"/>
              <a:gd name="connsiteY7" fmla="*/ 1360376 h 1632458"/>
              <a:gd name="connsiteX8" fmla="*/ 0 w 2926080"/>
              <a:gd name="connsiteY8" fmla="*/ 272082 h 16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080" h="1632458">
                <a:moveTo>
                  <a:pt x="0" y="272082"/>
                </a:moveTo>
                <a:cubicBezTo>
                  <a:pt x="0" y="121815"/>
                  <a:pt x="121815" y="0"/>
                  <a:pt x="272082" y="0"/>
                </a:cubicBezTo>
                <a:lnTo>
                  <a:pt x="2653998" y="0"/>
                </a:lnTo>
                <a:cubicBezTo>
                  <a:pt x="2804265" y="0"/>
                  <a:pt x="2926080" y="121815"/>
                  <a:pt x="2926080" y="272082"/>
                </a:cubicBezTo>
                <a:lnTo>
                  <a:pt x="2926080" y="1360376"/>
                </a:lnTo>
                <a:cubicBezTo>
                  <a:pt x="2926080" y="1510643"/>
                  <a:pt x="2804265" y="1632458"/>
                  <a:pt x="2653998" y="1632458"/>
                </a:cubicBezTo>
                <a:lnTo>
                  <a:pt x="272082" y="1632458"/>
                </a:lnTo>
                <a:cubicBezTo>
                  <a:pt x="121815" y="1632458"/>
                  <a:pt x="0" y="1510643"/>
                  <a:pt x="0" y="1360376"/>
                </a:cubicBezTo>
                <a:lnTo>
                  <a:pt x="0" y="27208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0660" tIns="150175" rIns="220660" bIns="150175" spcCol="1270" anchor="ctr"/>
          <a:lstStyle/>
          <a:p>
            <a:pPr algn="ctr" defTabSz="16446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700" dirty="0"/>
              <a:t>Central Govt</a:t>
            </a:r>
          </a:p>
          <a:p>
            <a:pPr algn="ctr" defTabSz="16446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700" dirty="0"/>
              <a:t>(UPSC)</a:t>
            </a:r>
          </a:p>
        </p:txBody>
      </p:sp>
      <p:sp>
        <p:nvSpPr>
          <p:cNvPr id="8" name="Freeform 7"/>
          <p:cNvSpPr/>
          <p:nvPr/>
        </p:nvSpPr>
        <p:spPr>
          <a:xfrm>
            <a:off x="4145279" y="3224872"/>
            <a:ext cx="4389120" cy="1632458"/>
          </a:xfrm>
          <a:custGeom>
            <a:avLst/>
            <a:gdLst>
              <a:gd name="connsiteX0" fmla="*/ 0 w 4389120"/>
              <a:gd name="connsiteY0" fmla="*/ 204057 h 1632458"/>
              <a:gd name="connsiteX1" fmla="*/ 3572891 w 4389120"/>
              <a:gd name="connsiteY1" fmla="*/ 204057 h 1632458"/>
              <a:gd name="connsiteX2" fmla="*/ 3572891 w 4389120"/>
              <a:gd name="connsiteY2" fmla="*/ 0 h 1632458"/>
              <a:gd name="connsiteX3" fmla="*/ 4389120 w 4389120"/>
              <a:gd name="connsiteY3" fmla="*/ 816229 h 1632458"/>
              <a:gd name="connsiteX4" fmla="*/ 3572891 w 4389120"/>
              <a:gd name="connsiteY4" fmla="*/ 1632458 h 1632458"/>
              <a:gd name="connsiteX5" fmla="*/ 3572891 w 4389120"/>
              <a:gd name="connsiteY5" fmla="*/ 1428401 h 1632458"/>
              <a:gd name="connsiteX6" fmla="*/ 0 w 4389120"/>
              <a:gd name="connsiteY6" fmla="*/ 1428401 h 1632458"/>
              <a:gd name="connsiteX7" fmla="*/ 0 w 4389120"/>
              <a:gd name="connsiteY7" fmla="*/ 204057 h 16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120" h="1632458">
                <a:moveTo>
                  <a:pt x="0" y="204057"/>
                </a:moveTo>
                <a:lnTo>
                  <a:pt x="3572891" y="204057"/>
                </a:lnTo>
                <a:lnTo>
                  <a:pt x="3572891" y="0"/>
                </a:lnTo>
                <a:lnTo>
                  <a:pt x="4389120" y="816229"/>
                </a:lnTo>
                <a:lnTo>
                  <a:pt x="3572891" y="1632458"/>
                </a:lnTo>
                <a:lnTo>
                  <a:pt x="3572891" y="1428401"/>
                </a:lnTo>
                <a:lnTo>
                  <a:pt x="0" y="1428401"/>
                </a:lnTo>
                <a:lnTo>
                  <a:pt x="0" y="2040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lnRef>
          <a:fillRef idx="1"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fillRef>
          <a:effectRef idx="2"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5" tIns="214852" rIns="622967" bIns="214852" spcCol="1270"/>
          <a:lstStyle/>
          <a:p>
            <a:pPr marL="171450" lvl="1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MESE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PWD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Water Resource</a:t>
            </a:r>
          </a:p>
          <a:p>
            <a:pPr marL="342900" lvl="2" indent="-171450" defTabSz="755650" eaLnBrk="1" fontAlgn="auto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700" dirty="0"/>
              <a:t>Jeevan Pradhikaran</a:t>
            </a:r>
          </a:p>
        </p:txBody>
      </p:sp>
      <p:sp>
        <p:nvSpPr>
          <p:cNvPr id="9" name="Freeform 8"/>
          <p:cNvSpPr/>
          <p:nvPr/>
        </p:nvSpPr>
        <p:spPr>
          <a:xfrm>
            <a:off x="1219200" y="3224872"/>
            <a:ext cx="2926080" cy="1632458"/>
          </a:xfrm>
          <a:custGeom>
            <a:avLst/>
            <a:gdLst>
              <a:gd name="connsiteX0" fmla="*/ 0 w 2926080"/>
              <a:gd name="connsiteY0" fmla="*/ 272082 h 1632458"/>
              <a:gd name="connsiteX1" fmla="*/ 272082 w 2926080"/>
              <a:gd name="connsiteY1" fmla="*/ 0 h 1632458"/>
              <a:gd name="connsiteX2" fmla="*/ 2653998 w 2926080"/>
              <a:gd name="connsiteY2" fmla="*/ 0 h 1632458"/>
              <a:gd name="connsiteX3" fmla="*/ 2926080 w 2926080"/>
              <a:gd name="connsiteY3" fmla="*/ 272082 h 1632458"/>
              <a:gd name="connsiteX4" fmla="*/ 2926080 w 2926080"/>
              <a:gd name="connsiteY4" fmla="*/ 1360376 h 1632458"/>
              <a:gd name="connsiteX5" fmla="*/ 2653998 w 2926080"/>
              <a:gd name="connsiteY5" fmla="*/ 1632458 h 1632458"/>
              <a:gd name="connsiteX6" fmla="*/ 272082 w 2926080"/>
              <a:gd name="connsiteY6" fmla="*/ 1632458 h 1632458"/>
              <a:gd name="connsiteX7" fmla="*/ 0 w 2926080"/>
              <a:gd name="connsiteY7" fmla="*/ 1360376 h 1632458"/>
              <a:gd name="connsiteX8" fmla="*/ 0 w 2926080"/>
              <a:gd name="connsiteY8" fmla="*/ 272082 h 16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080" h="1632458">
                <a:moveTo>
                  <a:pt x="0" y="272082"/>
                </a:moveTo>
                <a:cubicBezTo>
                  <a:pt x="0" y="121815"/>
                  <a:pt x="121815" y="0"/>
                  <a:pt x="272082" y="0"/>
                </a:cubicBezTo>
                <a:lnTo>
                  <a:pt x="2653998" y="0"/>
                </a:lnTo>
                <a:cubicBezTo>
                  <a:pt x="2804265" y="0"/>
                  <a:pt x="2926080" y="121815"/>
                  <a:pt x="2926080" y="272082"/>
                </a:cubicBezTo>
                <a:lnTo>
                  <a:pt x="2926080" y="1360376"/>
                </a:lnTo>
                <a:cubicBezTo>
                  <a:pt x="2926080" y="1510643"/>
                  <a:pt x="2804265" y="1632458"/>
                  <a:pt x="2653998" y="1632458"/>
                </a:cubicBezTo>
                <a:lnTo>
                  <a:pt x="272082" y="1632458"/>
                </a:lnTo>
                <a:cubicBezTo>
                  <a:pt x="121815" y="1632458"/>
                  <a:pt x="0" y="1510643"/>
                  <a:pt x="0" y="1360376"/>
                </a:cubicBezTo>
                <a:lnTo>
                  <a:pt x="0" y="27208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624607"/>
              <a:satOff val="-37145"/>
              <a:lumOff val="-9412"/>
              <a:alphaOff val="0"/>
            </a:schemeClr>
          </a:fillRef>
          <a:effectRef idx="2">
            <a:schemeClr val="accent3">
              <a:hueOff val="11624607"/>
              <a:satOff val="-3714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lIns="220660" tIns="150175" rIns="220660" bIns="150175" spcCol="1270" anchor="ctr"/>
          <a:lstStyle/>
          <a:p>
            <a:pPr algn="ctr" defTabSz="16446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700" dirty="0"/>
              <a:t>State Govt</a:t>
            </a:r>
          </a:p>
          <a:p>
            <a:pPr algn="ctr" defTabSz="16446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700" dirty="0"/>
              <a:t>(MPSC)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38DA67E5-9D4D-47C6-A2FC-021C6D6ACDC1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8153400" cy="7772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3.2 Government Jobs &gt; Engg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268663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Just ask one question to Ur mind-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What U want to be after 10 years from now?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Consider Ur capabilities and limitations…!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Don’t underestimate or Overestimate Ur self.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Ur answer will be Ur career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extLst/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Remember: GOD has created very honorable place for everybody. Your job is just to search it. Unfortunately most people don’t approach in right path.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B341B4-68C1-4188-9727-5B1B472F4CBF}" type="slidenum">
              <a:rPr lang="en-US" altLang="en-US" sz="700" smtClean="0">
                <a:solidFill>
                  <a:srgbClr val="FFFFFF"/>
                </a:solidFill>
                <a:latin typeface="Rockwell Condensed" panose="02060603050405020104" pitchFamily="18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n-US" altLang="en-US" sz="700" dirty="0" smtClean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72819"/>
            <a:ext cx="60292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Which Field should I join?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Engineering?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7620000" cy="32686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Engineering is application of science for safeguarding life &amp; property.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Safety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Economy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Serviceability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Aesthetic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63CAFE6C-44DB-4B7F-9047-47D88A94CE3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268663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Broad vision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Know world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IPS &amp; PSI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Be inspired from others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Interact with others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Share knowledge</a:t>
            </a:r>
            <a:endParaRPr lang="en-US" dirty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367C6D-D02A-4BD3-83C0-CAD1F7734CA3}" type="slidenum">
              <a:rPr lang="en-US" altLang="en-US" sz="700" smtClean="0">
                <a:solidFill>
                  <a:srgbClr val="FFFFFF"/>
                </a:solidFill>
                <a:latin typeface="Rockwell Condensed" panose="02060603050405020104" pitchFamily="18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n-US" altLang="en-US" sz="700" dirty="0" smtClean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cxnSp>
        <p:nvCxnSpPr>
          <p:cNvPr id="9" name="Straight Connector 8"/>
          <p:cNvCxnSpPr>
            <a:stCxn id="13" idx="0"/>
          </p:cNvCxnSpPr>
          <p:nvPr/>
        </p:nvCxnSpPr>
        <p:spPr>
          <a:xfrm rot="16200000" flipH="1">
            <a:off x="7219950" y="3162300"/>
            <a:ext cx="914400" cy="9525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953000" y="440055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miley Face 11"/>
          <p:cNvSpPr/>
          <p:nvPr/>
        </p:nvSpPr>
        <p:spPr>
          <a:xfrm>
            <a:off x="8077200" y="4019550"/>
            <a:ext cx="304800" cy="3810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7010400" y="3181350"/>
            <a:ext cx="381000" cy="12192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cxnSp>
        <p:nvCxnSpPr>
          <p:cNvPr id="19" name="Straight Connector 18"/>
          <p:cNvCxnSpPr>
            <a:stCxn id="13" idx="0"/>
          </p:cNvCxnSpPr>
          <p:nvPr/>
        </p:nvCxnSpPr>
        <p:spPr>
          <a:xfrm rot="16200000" flipV="1">
            <a:off x="5162550" y="1143000"/>
            <a:ext cx="1905000" cy="21717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943600" y="2343150"/>
            <a:ext cx="381000" cy="205740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1" name="Flowchart: Extract 20"/>
          <p:cNvSpPr/>
          <p:nvPr/>
        </p:nvSpPr>
        <p:spPr>
          <a:xfrm>
            <a:off x="4648200" y="1504950"/>
            <a:ext cx="685800" cy="2895600"/>
          </a:xfrm>
          <a:prstGeom prst="flowChartExtra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25611" name="TextBox 22"/>
          <p:cNvSpPr txBox="1">
            <a:spLocks noChangeArrowheads="1"/>
          </p:cNvSpPr>
          <p:nvPr/>
        </p:nvSpPr>
        <p:spPr bwMode="auto">
          <a:xfrm>
            <a:off x="4800600" y="348615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Rockwell Condensed" panose="02060603050405020104" pitchFamily="18" charset="0"/>
              </a:rPr>
              <a:t>C</a:t>
            </a:r>
          </a:p>
        </p:txBody>
      </p:sp>
      <p:sp>
        <p:nvSpPr>
          <p:cNvPr id="25612" name="TextBox 23"/>
          <p:cNvSpPr txBox="1">
            <a:spLocks noChangeArrowheads="1"/>
          </p:cNvSpPr>
          <p:nvPr/>
        </p:nvSpPr>
        <p:spPr bwMode="auto">
          <a:xfrm>
            <a:off x="5943600" y="356235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Rockwell Condensed" panose="02060603050405020104" pitchFamily="18" charset="0"/>
              </a:rPr>
              <a:t>B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86600" y="379095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Rockwell Condensed" panose="02060603050405020104" pitchFamily="18" charset="0"/>
              </a:rPr>
              <a:t>A</a:t>
            </a:r>
          </a:p>
        </p:txBody>
      </p:sp>
      <p:sp>
        <p:nvSpPr>
          <p:cNvPr id="25614" name="TextBox 25"/>
          <p:cNvSpPr txBox="1">
            <a:spLocks noChangeArrowheads="1"/>
          </p:cNvSpPr>
          <p:nvPr/>
        </p:nvSpPr>
        <p:spPr bwMode="auto">
          <a:xfrm>
            <a:off x="8381999" y="4030663"/>
            <a:ext cx="505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Rockwell Condensed" panose="02060603050405020104" pitchFamily="18" charset="0"/>
              </a:rPr>
              <a:t>You</a:t>
            </a:r>
            <a:endParaRPr lang="en-US" altLang="en-US" sz="1800" dirty="0">
              <a:latin typeface="Rockwell Condensed" panose="020606030504050201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00800" y="227806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Rockwell Condensed" panose="02060603050405020104" pitchFamily="18" charset="0"/>
              </a:rPr>
              <a:t>Line of sight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86600" y="280035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Rockwell Condensed" panose="02060603050405020104" pitchFamily="18" charset="0"/>
              </a:rPr>
              <a:t>Ur initial aim</a:t>
            </a:r>
          </a:p>
        </p:txBody>
      </p:sp>
      <p:sp>
        <p:nvSpPr>
          <p:cNvPr id="22" name="Smiley Face 21"/>
          <p:cNvSpPr/>
          <p:nvPr/>
        </p:nvSpPr>
        <p:spPr>
          <a:xfrm>
            <a:off x="8229600" y="590550"/>
            <a:ext cx="381000" cy="3810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ckwell Condensed" panose="02060603050405020104" pitchFamily="18" charset="0"/>
            </a:endParaRPr>
          </a:p>
        </p:txBody>
      </p:sp>
      <p:cxnSp>
        <p:nvCxnSpPr>
          <p:cNvPr id="29" name="Straight Arrow Connector 28"/>
          <p:cNvCxnSpPr>
            <a:stCxn id="22" idx="3"/>
          </p:cNvCxnSpPr>
          <p:nvPr/>
        </p:nvCxnSpPr>
        <p:spPr>
          <a:xfrm rot="5400000">
            <a:off x="6248401" y="-989013"/>
            <a:ext cx="131762" cy="3941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</p:cNvCxnSpPr>
          <p:nvPr/>
        </p:nvCxnSpPr>
        <p:spPr>
          <a:xfrm rot="5400000">
            <a:off x="6172201" y="2287587"/>
            <a:ext cx="3484562" cy="741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3764" y="57150"/>
            <a:ext cx="44374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</a:rPr>
              <a:t>Line of sight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441166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Rockwell Condensed" panose="02060603050405020104" pitchFamily="18" charset="0"/>
              </a:rPr>
              <a:t>Datum or base line</a:t>
            </a:r>
            <a:endParaRPr lang="en-US" altLang="en-US" sz="1800" dirty="0">
              <a:latin typeface="Rockwell Condensed" panose="02060603050405020104" pitchFamily="18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8162820" y="285789"/>
            <a:ext cx="505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Rockwell Condensed" panose="02060603050405020104" pitchFamily="18" charset="0"/>
              </a:rPr>
              <a:t>You</a:t>
            </a:r>
            <a:endParaRPr lang="en-US" altLang="en-US" sz="1800" dirty="0">
              <a:latin typeface="Rockwell Condensed" panose="020606030504050201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uiExpand="1" animBg="1"/>
      <p:bldP spid="13" grpId="0" animBg="1"/>
      <p:bldP spid="20" grpId="0" animBg="1"/>
      <p:bldP spid="21" grpId="0" animBg="1"/>
      <p:bldP spid="25" grpId="0"/>
      <p:bldP spid="25614" grpId="0"/>
      <p:bldP spid="27" grpId="0"/>
      <p:bldP spid="22" grpId="0" uiExpand="1" animBg="1"/>
      <p:bldP spid="23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89E542-9275-46E6-BC31-C34870514415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61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8948" y="57150"/>
            <a:ext cx="71581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You are creator of your life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 Condensed" panose="020606030504050201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76350"/>
            <a:ext cx="3581400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76" y="1112593"/>
            <a:ext cx="3600450" cy="35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077200" cy="32766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Fear of Failure?</a:t>
            </a:r>
            <a:endParaRPr lang="en-US" sz="28700" b="1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5C7C747-2FEA-4317-BCB2-7D6C901B87D0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63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8" name="Picture 7" descr="unir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3950"/>
            <a:ext cx="29019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428750"/>
            <a:ext cx="5638800" cy="342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FE (1999-2000) : Ex…! (Year Down)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FE (2000-2001) : All clear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SE (2001-2002) : Class Topper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TE (2002-2003) : College Topper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BE (2003-2004) : University Topper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GATE (2005)      : Top 5% in India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MTech @ </a:t>
            </a:r>
            <a:r>
              <a:rPr lang="en-US" sz="2400" dirty="0" smtClean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IIT-K </a:t>
            </a: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(2005-2007</a:t>
            </a:r>
            <a:r>
              <a:rPr lang="en-US" sz="2400" dirty="0" smtClean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) : </a:t>
            </a: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Second </a:t>
            </a:r>
            <a:r>
              <a:rPr lang="en-US" sz="2400" dirty="0" smtClean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Topper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MPSC-Engineering Service- Topper in WRD</a:t>
            </a:r>
            <a:endParaRPr lang="en-US" sz="2400" dirty="0">
              <a:solidFill>
                <a:srgbClr val="002060"/>
              </a:solidFill>
              <a:latin typeface="Rockwell Condensed" panose="02060603050405020104" pitchFamily="18" charset="0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 smtClean="0">
                <a:solidFill>
                  <a:srgbClr val="002060"/>
                </a:solidFill>
                <a:latin typeface="Rockwell Condensed" panose="02060603050405020104" pitchFamily="18" charset="0"/>
                <a:cs typeface="+mn-cs"/>
              </a:rPr>
              <a:t>EPGP @ IIM-I (2013-14</a:t>
            </a:r>
            <a:r>
              <a:rPr lang="en-US" sz="2400" dirty="0">
                <a:solidFill>
                  <a:srgbClr val="002060"/>
                </a:solidFill>
                <a:latin typeface="Rockwell Condensed" panose="02060603050405020104" pitchFamily="18" charset="0"/>
              </a:rPr>
              <a:t>): Second Topper</a:t>
            </a:r>
            <a:endParaRPr lang="en-US" sz="2400" dirty="0">
              <a:solidFill>
                <a:srgbClr val="002060"/>
              </a:solidFill>
              <a:latin typeface="Rockwell Condensed" panose="020606030504050201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725" y="57150"/>
            <a:ext cx="30972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My story</a:t>
            </a:r>
          </a:p>
        </p:txBody>
      </p:sp>
      <p:pic>
        <p:nvPicPr>
          <p:cNvPr id="1026" name="Picture 2" descr="C:\Users\pravinkolhe\Documents\Pravin Documents\Personal\Certificates\Education\MTech\2007.06.01-IITK MTech Certific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8150"/>
            <a:ext cx="269716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52550"/>
            <a:ext cx="3955538" cy="26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3764" y="57150"/>
            <a:ext cx="54617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Condensed" panose="02060603050405020104" pitchFamily="18" charset="0"/>
                <a:cs typeface="+mn-cs"/>
              </a:rPr>
              <a:t>NEVER GIVE UP…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endParaRPr lang="en-I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ED335B8-B61C-4B92-B288-0DBF91033848}" type="slidenum">
              <a:rPr lang="en-US" sz="700">
                <a:solidFill>
                  <a:srgbClr val="FFFFFF"/>
                </a:solidFill>
                <a:latin typeface="Rockwell Condensed" panose="02060603050405020104" pitchFamily="18" charset="0"/>
              </a:rPr>
              <a:pPr eaLnBrk="1" hangingPunct="1">
                <a:lnSpc>
                  <a:spcPct val="80000"/>
                </a:lnSpc>
              </a:pPr>
              <a:t>64</a:t>
            </a:fld>
            <a:endParaRPr lang="en-US" sz="700" dirty="0">
              <a:solidFill>
                <a:srgbClr val="FFFF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026" name="Picture 2" descr="C:\Users\pravinkolhe\Downloads\never give 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04875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" y="0"/>
            <a:ext cx="9102261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6200" y="2641578"/>
            <a:ext cx="5171480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Thank 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You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32435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/>
                <a:solidFill>
                  <a:srgbClr val="002060"/>
                </a:solidFill>
                <a:latin typeface="Trebuchet MS" panose="020B0603020202020204" pitchFamily="34" charset="0"/>
              </a:rPr>
              <a:t>This presentations is available at </a:t>
            </a:r>
            <a:r>
              <a:rPr lang="en-US" sz="1600" b="1" dirty="0" smtClean="0">
                <a:ln/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www.pravinkolhe.com</a:t>
            </a:r>
            <a:r>
              <a:rPr lang="en-US" sz="1600" b="1" dirty="0" smtClean="0">
                <a:ln/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4351406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" y="34572"/>
            <a:ext cx="2286000" cy="2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to become a Civil Engineer?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4495800" cy="32686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Parents wants?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 don’t </a:t>
            </a:r>
            <a:r>
              <a:rPr lang="en-US" altLang="en-US" dirty="0" smtClean="0">
                <a:solidFill>
                  <a:srgbClr val="FF0000"/>
                </a:solidFill>
              </a:rPr>
              <a:t>know…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For money? For comfort?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For satisfaction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To achieve ‘something’ in life</a:t>
            </a:r>
          </a:p>
        </p:txBody>
      </p:sp>
      <p:pic>
        <p:nvPicPr>
          <p:cNvPr id="8" name="Content Placeholder 7" descr="engineer2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20838"/>
            <a:ext cx="3886200" cy="27320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B88C45D5-64CC-4891-A4A9-7E1C4538167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319" name="Footer Placeholder 6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Civil Engineering?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268663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Civil Engineering is broad field of engineering, which deals with the </a:t>
            </a:r>
            <a:r>
              <a:rPr lang="en-US" dirty="0" smtClean="0">
                <a:solidFill>
                  <a:srgbClr val="FF0000"/>
                </a:solidFill>
              </a:rPr>
              <a:t>planning, construction and maintenance</a:t>
            </a:r>
            <a:r>
              <a:rPr lang="en-US" dirty="0" smtClean="0"/>
              <a:t> of structures or public works as they are related </a:t>
            </a:r>
            <a:r>
              <a:rPr lang="en-US" dirty="0" smtClean="0">
                <a:solidFill>
                  <a:srgbClr val="FF0000"/>
                </a:solidFill>
              </a:rPr>
              <a:t>earth, water or in space.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2" name="Content Placeholder 7" descr="C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1657350"/>
            <a:ext cx="4198937" cy="2895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63CAFE6C-44DB-4B7F-9047-47D88A94CE3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Career in Civil Engineering, by Pravin Kolhe</a:t>
            </a:r>
            <a:endParaRPr lang="en-US" altLang="en-US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077200" cy="32766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Subjects in </a:t>
            </a:r>
          </a:p>
          <a:p>
            <a:pPr marL="0" indent="0" algn="ctr">
              <a:buNone/>
            </a:pPr>
            <a:r>
              <a:rPr lang="en-US" sz="7200" b="1" u="sng" dirty="0" smtClean="0">
                <a:ln/>
                <a:solidFill>
                  <a:schemeClr val="accent3"/>
                </a:solidFill>
                <a:cs typeface="Aksharyogini" panose="00000400000000000000" pitchFamily="2" charset="0"/>
              </a:rPr>
              <a:t>Civil Engineering</a:t>
            </a:r>
            <a:endParaRPr lang="en-US" sz="28700" b="1" dirty="0">
              <a:ln/>
              <a:solidFill>
                <a:schemeClr val="accent3"/>
              </a:solidFill>
              <a:cs typeface="Aksharyogin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1527</Words>
  <Application>Microsoft Office PowerPoint</Application>
  <PresentationFormat>On-screen Show (16:9)</PresentationFormat>
  <Paragraphs>405</Paragraphs>
  <Slides>65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Aksharyogini</vt:lpstr>
      <vt:lpstr>Arial Narrow</vt:lpstr>
      <vt:lpstr>Calibri</vt:lpstr>
      <vt:lpstr>Mangal</vt:lpstr>
      <vt:lpstr>Rockwell Condensed</vt:lpstr>
      <vt:lpstr>Times New Roman</vt:lpstr>
      <vt:lpstr>Trebuchet MS</vt:lpstr>
      <vt:lpstr>Tw Cen MT</vt:lpstr>
      <vt:lpstr>Wingdings</vt:lpstr>
      <vt:lpstr>Wingdings 2</vt:lpstr>
      <vt:lpstr>WidescreenPresentation</vt:lpstr>
      <vt:lpstr>Career in Civil Engineering for First Year Engineering Students</vt:lpstr>
      <vt:lpstr>PowerPoint Presentation</vt:lpstr>
      <vt:lpstr>Science, Engineering &amp; Technology</vt:lpstr>
      <vt:lpstr>Engineering Profession</vt:lpstr>
      <vt:lpstr>Basic Branches of Engineering</vt:lpstr>
      <vt:lpstr>What is Engineering?</vt:lpstr>
      <vt:lpstr>Why to become a Civil Engineer?</vt:lpstr>
      <vt:lpstr>What is Civil Engineering?</vt:lpstr>
      <vt:lpstr>PowerPoint Presentation</vt:lpstr>
      <vt:lpstr>Subjects of Civil Engineering</vt:lpstr>
      <vt:lpstr>Subjects of Civil Engineering</vt:lpstr>
      <vt:lpstr>Subjects of Civil Engineering</vt:lpstr>
      <vt:lpstr>Subjects of Civil Engineering</vt:lpstr>
      <vt:lpstr>Subjects of Civil Engineering</vt:lpstr>
      <vt:lpstr>Subjects of Civil Engineering</vt:lpstr>
      <vt:lpstr>Subjects of Civil Engineering</vt:lpstr>
      <vt:lpstr>Subjects of Civil Engineering</vt:lpstr>
      <vt:lpstr>Subjects of Civil Engineering</vt:lpstr>
      <vt:lpstr>Specializations in CE</vt:lpstr>
      <vt:lpstr>There is no room for errors…</vt:lpstr>
      <vt:lpstr>Definitions of degree-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to note</vt:lpstr>
      <vt:lpstr>PowerPoint Presentation</vt:lpstr>
      <vt:lpstr>PowerPoint Presentation</vt:lpstr>
      <vt:lpstr>Career Options for Civil Engineer</vt:lpstr>
      <vt:lpstr>Self Employment</vt:lpstr>
      <vt:lpstr>Software / IT Related</vt:lpstr>
      <vt:lpstr>Academics / R&amp;D</vt:lpstr>
      <vt:lpstr>Management</vt:lpstr>
      <vt:lpstr>Employment in Core CE Sector</vt:lpstr>
      <vt:lpstr>1. PRIVATE SECTOR</vt:lpstr>
      <vt:lpstr>Career Options: Core Sector</vt:lpstr>
      <vt:lpstr>1. Private Sector</vt:lpstr>
      <vt:lpstr>2. PUBLIC SECTOR</vt:lpstr>
      <vt:lpstr>2. Public Sector</vt:lpstr>
      <vt:lpstr>3. GOVERNMENT SECTOR NON-ENGINEERING</vt:lpstr>
      <vt:lpstr>3.1 Government Jobs &gt; Non Engg</vt:lpstr>
      <vt:lpstr>3.2 GOVERNMENT SECTOR ENGINEERING</vt:lpstr>
      <vt:lpstr>3.2 Government Jobs &gt; Engg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2007-07-27T14:23:17Z</dcterms:created>
  <dcterms:modified xsi:type="dcterms:W3CDTF">2015-07-26T10:52:22Z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_MarkAsFinal">
    <vt:bool>true</vt:bool>
  </property>
</Properties>
</file>